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61" r:id="rId6"/>
    <p:sldId id="262" r:id="rId7"/>
    <p:sldId id="264" r:id="rId8"/>
    <p:sldId id="266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4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71213-849E-4D38-A74B-96BD4929B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304800" y="1638300"/>
            <a:ext cx="17678400" cy="853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AE8EA-1356-4978-B2DB-575384F88B08}"/>
              </a:ext>
            </a:extLst>
          </p:cNvPr>
          <p:cNvSpPr txBox="1"/>
          <p:nvPr/>
        </p:nvSpPr>
        <p:spPr>
          <a:xfrm>
            <a:off x="1066800" y="9182100"/>
            <a:ext cx="8458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S. K Jayaweera </a:t>
            </a:r>
          </a:p>
          <a:p>
            <a:r>
              <a:rPr lang="en-US" sz="2400" b="1" dirty="0"/>
              <a:t>Registrar Surgery-PGIM</a:t>
            </a:r>
          </a:p>
        </p:txBody>
      </p:sp>
    </p:spTree>
    <p:extLst>
      <p:ext uri="{BB962C8B-B14F-4D97-AF65-F5344CB8AC3E}">
        <p14:creationId xmlns:p14="http://schemas.microsoft.com/office/powerpoint/2010/main" val="176481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96B6DE-7A0B-472B-8FF5-1CAAD4D99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152400" y="1714500"/>
            <a:ext cx="17983200" cy="8458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044A54-C86A-4E85-8B51-1803A3E6B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533400" y="1866900"/>
            <a:ext cx="10972800" cy="8115300"/>
          </a:xfrm>
          <a:prstGeom prst="rect">
            <a:avLst/>
          </a:prstGeom>
        </p:spPr>
      </p:pic>
      <p:pic>
        <p:nvPicPr>
          <p:cNvPr id="3" name="Picture 2" descr="Lymphedema - Treatment &amp; Plan of Care | Paradigm Physical Therapy">
            <a:extLst>
              <a:ext uri="{FF2B5EF4-FFF2-40B4-BE49-F238E27FC236}">
                <a16:creationId xmlns:a16="http://schemas.microsoft.com/office/drawing/2014/main" id="{E07443DE-4FA6-4FB1-8D49-09DA26FE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525" y="2171700"/>
            <a:ext cx="5934075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2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068C49-02A6-4667-8353-51298543A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41"/>
          <a:stretch/>
        </p:blipFill>
        <p:spPr>
          <a:xfrm>
            <a:off x="457200" y="1790700"/>
            <a:ext cx="174498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5858A8-9F63-4B60-BE40-3439459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22"/>
          <a:stretch/>
        </p:blipFill>
        <p:spPr>
          <a:xfrm>
            <a:off x="457200" y="1790700"/>
            <a:ext cx="17221200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E1F48E-EFD3-4DB6-9C7F-FC9CB4CB6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76200" y="1714500"/>
            <a:ext cx="9448800" cy="845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3B9630-8A67-41BC-8116-5FA3B1787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22"/>
          <a:stretch/>
        </p:blipFill>
        <p:spPr>
          <a:xfrm>
            <a:off x="9677400" y="1714500"/>
            <a:ext cx="86106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DF41DD-008C-425B-9B98-92879BD01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0" y="1714500"/>
            <a:ext cx="18288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5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6BC7B-2649-41FF-9DD3-9E5B1E0C5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"/>
          <a:stretch/>
        </p:blipFill>
        <p:spPr>
          <a:xfrm>
            <a:off x="0" y="1714500"/>
            <a:ext cx="18288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1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ymphedema - Treatment &amp; Plan of Care | Paradigm Physical Therapy">
            <a:extLst>
              <a:ext uri="{FF2B5EF4-FFF2-40B4-BE49-F238E27FC236}">
                <a16:creationId xmlns:a16="http://schemas.microsoft.com/office/drawing/2014/main" id="{00F4376D-E00B-4311-B610-CDC5E09A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171700"/>
            <a:ext cx="83058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05F68-596A-46C3-A261-A81CAD10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00" y="1885950"/>
            <a:ext cx="83058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21836-616A-447A-8CB5-A11B2ED2C0B1}"/>
              </a:ext>
            </a:extLst>
          </p:cNvPr>
          <p:cNvSpPr txBox="1"/>
          <p:nvPr/>
        </p:nvSpPr>
        <p:spPr>
          <a:xfrm>
            <a:off x="12344400" y="8115300"/>
            <a:ext cx="44196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BD66F-C269-4F84-ABA1-EDDD32507A7C}"/>
              </a:ext>
            </a:extLst>
          </p:cNvPr>
          <p:cNvSpPr/>
          <p:nvPr/>
        </p:nvSpPr>
        <p:spPr>
          <a:xfrm>
            <a:off x="11085847" y="2171700"/>
            <a:ext cx="4776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72146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</Words>
  <Application>Microsoft Office PowerPoint</Application>
  <PresentationFormat>Custom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Brown Simple Minimalist Natural Skincare Presentation</dc:title>
  <dc:creator>USER</dc:creator>
  <cp:lastModifiedBy>Gayara Jayaweera</cp:lastModifiedBy>
  <cp:revision>11</cp:revision>
  <dcterms:created xsi:type="dcterms:W3CDTF">2006-08-16T00:00:00Z</dcterms:created>
  <dcterms:modified xsi:type="dcterms:W3CDTF">2026-05-16T19:32:44Z</dcterms:modified>
  <dc:identifier>DAHGDBV40MY</dc:identifier>
</cp:coreProperties>
</file>