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2" r:id="rId10"/>
    <p:sldId id="265" r:id="rId11"/>
  </p:sldIdLst>
  <p:sldSz cx="18288000" cy="10287000"/>
  <p:notesSz cx="6858000" cy="9144000"/>
  <p:embeddedFontLst>
    <p:embeddedFont>
      <p:font typeface="ACADEMY ENGRAVED LET PLAIN:1.0" panose="020000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9" autoAdjust="0"/>
    <p:restoredTop sz="94690" autoAdjust="0"/>
  </p:normalViewPr>
  <p:slideViewPr>
    <p:cSldViewPr>
      <p:cViewPr varScale="1">
        <p:scale>
          <a:sx n="70" d="100"/>
          <a:sy n="70" d="100"/>
        </p:scale>
        <p:origin x="504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070D0-401C-A741-92E1-9E99BF921FF9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A8C857-A0FF-EE4B-B5C0-D1BF84FC5D9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           Revascularization          Risk assessment</a:t>
          </a:r>
        </a:p>
      </dgm:t>
    </dgm:pt>
    <dgm:pt modelId="{55BADFB3-533E-E04D-8A68-6FD8D4E5336D}" type="parTrans" cxnId="{A002D29B-FDB2-134F-9C72-E7B9BB745F01}">
      <dgm:prSet/>
      <dgm:spPr/>
      <dgm:t>
        <a:bodyPr/>
        <a:lstStyle/>
        <a:p>
          <a:endParaRPr lang="en-US"/>
        </a:p>
      </dgm:t>
    </dgm:pt>
    <dgm:pt modelId="{C83E5BF0-8970-1240-A3A1-4D210A275072}" type="sibTrans" cxnId="{A002D29B-FDB2-134F-9C72-E7B9BB745F01}">
      <dgm:prSet/>
      <dgm:spPr/>
      <dgm:t>
        <a:bodyPr/>
        <a:lstStyle/>
        <a:p>
          <a:endParaRPr lang="en-US"/>
        </a:p>
      </dgm:t>
    </dgm:pt>
    <dgm:pt modelId="{FC5E53AE-67E0-9D4D-AFC4-E6D0C916650E}" type="asst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Immediate fasciotomy</a:t>
          </a:r>
        </a:p>
      </dgm:t>
    </dgm:pt>
    <dgm:pt modelId="{6EC9EB47-1FA1-484D-B86C-009744B53879}" type="parTrans" cxnId="{E41D60F4-DB86-F348-94D0-9B3A9DE0A6C4}">
      <dgm:prSet/>
      <dgm:spPr/>
      <dgm:t>
        <a:bodyPr/>
        <a:lstStyle/>
        <a:p>
          <a:endParaRPr lang="en-US"/>
        </a:p>
      </dgm:t>
    </dgm:pt>
    <dgm:pt modelId="{6A066874-D4BE-464E-B215-7F6A0825EB43}" type="sibTrans" cxnId="{E41D60F4-DB86-F348-94D0-9B3A9DE0A6C4}">
      <dgm:prSet/>
      <dgm:spPr/>
      <dgm:t>
        <a:bodyPr/>
        <a:lstStyle/>
        <a:p>
          <a:endParaRPr lang="en-US"/>
        </a:p>
      </dgm:t>
    </dgm:pt>
    <dgm:pt modelId="{FA5B8C61-8547-8349-8D79-E26813F626E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Low risk</a:t>
          </a:r>
        </a:p>
      </dgm:t>
    </dgm:pt>
    <dgm:pt modelId="{AE797089-2C05-0042-B184-5BB828EBB4BC}" type="parTrans" cxnId="{9C85CDCD-6AD6-C34A-B38A-B6BE26D0F6B2}">
      <dgm:prSet/>
      <dgm:spPr/>
      <dgm:t>
        <a:bodyPr/>
        <a:lstStyle/>
        <a:p>
          <a:endParaRPr lang="en-US"/>
        </a:p>
      </dgm:t>
    </dgm:pt>
    <dgm:pt modelId="{166B4DB5-0B61-C045-AB05-7A22C3FB6896}" type="sibTrans" cxnId="{9C85CDCD-6AD6-C34A-B38A-B6BE26D0F6B2}">
      <dgm:prSet/>
      <dgm:spPr/>
      <dgm:t>
        <a:bodyPr/>
        <a:lstStyle/>
        <a:p>
          <a:endParaRPr lang="en-US"/>
        </a:p>
      </dgm:t>
    </dgm:pt>
    <dgm:pt modelId="{EF17E327-E6C4-B343-9D39-B84F35A0D18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Compartment syndrome</a:t>
          </a:r>
        </a:p>
      </dgm:t>
    </dgm:pt>
    <dgm:pt modelId="{EA37F2C2-9FB5-E14A-A722-940C1CF867D3}" type="parTrans" cxnId="{6BC4B896-EA09-BB43-96E6-ED7F91341BFB}">
      <dgm:prSet/>
      <dgm:spPr/>
      <dgm:t>
        <a:bodyPr/>
        <a:lstStyle/>
        <a:p>
          <a:endParaRPr lang="en-US"/>
        </a:p>
      </dgm:t>
    </dgm:pt>
    <dgm:pt modelId="{73834E8A-BE4E-C84F-AFE3-9AA1A0042F93}" type="sibTrans" cxnId="{6BC4B896-EA09-BB43-96E6-ED7F91341BFB}">
      <dgm:prSet/>
      <dgm:spPr/>
      <dgm:t>
        <a:bodyPr/>
        <a:lstStyle/>
        <a:p>
          <a:endParaRPr lang="en-US"/>
        </a:p>
      </dgm:t>
    </dgm:pt>
    <dgm:pt modelId="{8EFCE532-E8CF-AC4C-B196-BBEBDB2D483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risk</a:t>
          </a:r>
        </a:p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Ischemia &gt;6hours</a:t>
          </a:r>
        </a:p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Rutherford 2b</a:t>
          </a:r>
        </a:p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Delayed revascularization</a:t>
          </a:r>
        </a:p>
      </dgm:t>
    </dgm:pt>
    <dgm:pt modelId="{22E1A717-90A4-394E-BF96-7A16F1E8B123}" type="parTrans" cxnId="{EB7796DF-D4CD-C246-AF5E-14F76020F943}">
      <dgm:prSet/>
      <dgm:spPr/>
      <dgm:t>
        <a:bodyPr/>
        <a:lstStyle/>
        <a:p>
          <a:endParaRPr lang="en-US"/>
        </a:p>
      </dgm:t>
    </dgm:pt>
    <dgm:pt modelId="{B3805B47-315B-D547-82BC-63DD765B6BAF}" type="sibTrans" cxnId="{EB7796DF-D4CD-C246-AF5E-14F76020F943}">
      <dgm:prSet/>
      <dgm:spPr/>
      <dgm:t>
        <a:bodyPr/>
        <a:lstStyle/>
        <a:p>
          <a:endParaRPr lang="en-US"/>
        </a:p>
      </dgm:t>
    </dgm:pt>
    <dgm:pt modelId="{7F3F34DE-5079-9F43-AA04-13A48A5832D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Consider prophylactic fasciotomy</a:t>
          </a:r>
        </a:p>
      </dgm:t>
    </dgm:pt>
    <dgm:pt modelId="{92688770-F37B-C443-A271-1FC676E2860A}" type="parTrans" cxnId="{195DB221-761A-C84B-A7B6-BEC39EE420DA}">
      <dgm:prSet/>
      <dgm:spPr/>
      <dgm:t>
        <a:bodyPr/>
        <a:lstStyle/>
        <a:p>
          <a:endParaRPr lang="en-US"/>
        </a:p>
      </dgm:t>
    </dgm:pt>
    <dgm:pt modelId="{37B64473-0569-4F48-B76D-E99AC243849D}" type="sibTrans" cxnId="{195DB221-761A-C84B-A7B6-BEC39EE420DA}">
      <dgm:prSet/>
      <dgm:spPr/>
      <dgm:t>
        <a:bodyPr/>
        <a:lstStyle/>
        <a:p>
          <a:endParaRPr lang="en-US"/>
        </a:p>
      </dgm:t>
    </dgm:pt>
    <dgm:pt modelId="{2461F6F9-894A-DD4E-819A-FFBCD6EAE72D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Observe</a:t>
          </a:r>
        </a:p>
      </dgm:t>
    </dgm:pt>
    <dgm:pt modelId="{CA8E1E3D-A4C2-1E4C-B433-5F5F923D8023}" type="parTrans" cxnId="{9D7E80F9-E277-9846-994F-AAFA9B96327B}">
      <dgm:prSet/>
      <dgm:spPr/>
      <dgm:t>
        <a:bodyPr/>
        <a:lstStyle/>
        <a:p>
          <a:endParaRPr lang="en-US"/>
        </a:p>
      </dgm:t>
    </dgm:pt>
    <dgm:pt modelId="{D1C7D1D7-01A6-594C-91EF-7DFEC7E235D2}" type="sibTrans" cxnId="{9D7E80F9-E277-9846-994F-AAFA9B96327B}">
      <dgm:prSet/>
      <dgm:spPr/>
      <dgm:t>
        <a:bodyPr/>
        <a:lstStyle/>
        <a:p>
          <a:endParaRPr lang="en-US"/>
        </a:p>
      </dgm:t>
    </dgm:pt>
    <dgm:pt modelId="{CC869307-345C-A642-9E95-68FBA9E31953}" type="pres">
      <dgm:prSet presAssocID="{A86070D0-401C-A741-92E1-9E99BF921F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54E359-D8CF-CE46-8383-6404208597EB}" type="pres">
      <dgm:prSet presAssocID="{F2A8C857-A0FF-EE4B-B5C0-D1BF84FC5D98}" presName="hierRoot1" presStyleCnt="0">
        <dgm:presLayoutVars>
          <dgm:hierBranch val="init"/>
        </dgm:presLayoutVars>
      </dgm:prSet>
      <dgm:spPr/>
    </dgm:pt>
    <dgm:pt modelId="{99F56CA1-5164-814E-97C7-D2038EA7CD0C}" type="pres">
      <dgm:prSet presAssocID="{F2A8C857-A0FF-EE4B-B5C0-D1BF84FC5D98}" presName="rootComposite1" presStyleCnt="0"/>
      <dgm:spPr/>
    </dgm:pt>
    <dgm:pt modelId="{3C800A53-24EB-9347-9F82-59B1A2A3E5BA}" type="pres">
      <dgm:prSet presAssocID="{F2A8C857-A0FF-EE4B-B5C0-D1BF84FC5D98}" presName="rootText1" presStyleLbl="node0" presStyleIdx="0" presStyleCnt="3" custScaleX="1105868" custScaleY="250119" custLinFactY="-100000" custLinFactNeighborX="56859" custLinFactNeighborY="-147917">
        <dgm:presLayoutVars>
          <dgm:chPref val="3"/>
        </dgm:presLayoutVars>
      </dgm:prSet>
      <dgm:spPr/>
    </dgm:pt>
    <dgm:pt modelId="{3FF60123-0298-364C-8A87-9DD47A87F7A7}" type="pres">
      <dgm:prSet presAssocID="{F2A8C857-A0FF-EE4B-B5C0-D1BF84FC5D98}" presName="rootConnector1" presStyleLbl="node1" presStyleIdx="0" presStyleCnt="0"/>
      <dgm:spPr/>
    </dgm:pt>
    <dgm:pt modelId="{3B149E57-E24F-074D-AD8D-2B21787C2611}" type="pres">
      <dgm:prSet presAssocID="{F2A8C857-A0FF-EE4B-B5C0-D1BF84FC5D98}" presName="hierChild2" presStyleCnt="0"/>
      <dgm:spPr/>
    </dgm:pt>
    <dgm:pt modelId="{4F2C37FE-CD91-8145-BCB5-46230D8622E4}" type="pres">
      <dgm:prSet presAssocID="{AE797089-2C05-0042-B184-5BB828EBB4BC}" presName="Name37" presStyleLbl="parChTrans1D2" presStyleIdx="0" presStyleCnt="4"/>
      <dgm:spPr/>
    </dgm:pt>
    <dgm:pt modelId="{7D7A0D9A-90CB-4840-B6D7-575FCBD665E4}" type="pres">
      <dgm:prSet presAssocID="{FA5B8C61-8547-8349-8D79-E26813F626E5}" presName="hierRoot2" presStyleCnt="0">
        <dgm:presLayoutVars>
          <dgm:hierBranch val="init"/>
        </dgm:presLayoutVars>
      </dgm:prSet>
      <dgm:spPr/>
    </dgm:pt>
    <dgm:pt modelId="{314CC396-FC98-F14A-B29F-20DF3830ABB0}" type="pres">
      <dgm:prSet presAssocID="{FA5B8C61-8547-8349-8D79-E26813F626E5}" presName="rootComposite" presStyleCnt="0"/>
      <dgm:spPr/>
    </dgm:pt>
    <dgm:pt modelId="{5C497792-1EF4-2D4E-9107-0F73CAF31E8B}" type="pres">
      <dgm:prSet presAssocID="{FA5B8C61-8547-8349-8D79-E26813F626E5}" presName="rootText" presStyleLbl="node2" presStyleIdx="0" presStyleCnt="3" custScaleX="205754" custScaleY="110501" custLinFactNeighborX="15558" custLinFactNeighborY="-22472">
        <dgm:presLayoutVars>
          <dgm:chPref val="3"/>
        </dgm:presLayoutVars>
      </dgm:prSet>
      <dgm:spPr/>
    </dgm:pt>
    <dgm:pt modelId="{42AB2796-67DB-4E46-B28B-84E5F125DFE4}" type="pres">
      <dgm:prSet presAssocID="{FA5B8C61-8547-8349-8D79-E26813F626E5}" presName="rootConnector" presStyleLbl="node2" presStyleIdx="0" presStyleCnt="3"/>
      <dgm:spPr/>
    </dgm:pt>
    <dgm:pt modelId="{022B87C0-6DC8-C14E-82ED-235FA4E166A4}" type="pres">
      <dgm:prSet presAssocID="{FA5B8C61-8547-8349-8D79-E26813F626E5}" presName="hierChild4" presStyleCnt="0"/>
      <dgm:spPr/>
    </dgm:pt>
    <dgm:pt modelId="{F60E8C26-E957-114C-BA68-9047BC4C3965}" type="pres">
      <dgm:prSet presAssocID="{FA5B8C61-8547-8349-8D79-E26813F626E5}" presName="hierChild5" presStyleCnt="0"/>
      <dgm:spPr/>
    </dgm:pt>
    <dgm:pt modelId="{763BD8A8-3DCC-064B-8F63-14D1AE77184D}" type="pres">
      <dgm:prSet presAssocID="{EA37F2C2-9FB5-E14A-A722-940C1CF867D3}" presName="Name37" presStyleLbl="parChTrans1D2" presStyleIdx="1" presStyleCnt="4"/>
      <dgm:spPr/>
    </dgm:pt>
    <dgm:pt modelId="{BAEA8835-A314-8248-97BC-26F0EAA9ADF3}" type="pres">
      <dgm:prSet presAssocID="{EF17E327-E6C4-B343-9D39-B84F35A0D188}" presName="hierRoot2" presStyleCnt="0">
        <dgm:presLayoutVars>
          <dgm:hierBranch val="init"/>
        </dgm:presLayoutVars>
      </dgm:prSet>
      <dgm:spPr/>
    </dgm:pt>
    <dgm:pt modelId="{4D4D55D8-CB2D-6B45-994A-7065D1B2A0AC}" type="pres">
      <dgm:prSet presAssocID="{EF17E327-E6C4-B343-9D39-B84F35A0D188}" presName="rootComposite" presStyleCnt="0"/>
      <dgm:spPr/>
    </dgm:pt>
    <dgm:pt modelId="{073A9562-4BF0-C948-A83C-002385AB4E48}" type="pres">
      <dgm:prSet presAssocID="{EF17E327-E6C4-B343-9D39-B84F35A0D188}" presName="rootText" presStyleLbl="node2" presStyleIdx="1" presStyleCnt="3" custFlipVert="0" custScaleX="246311" custScaleY="211237" custLinFactX="99610" custLinFactY="-155117" custLinFactNeighborX="100000" custLinFactNeighborY="-200000">
        <dgm:presLayoutVars>
          <dgm:chPref val="3"/>
        </dgm:presLayoutVars>
      </dgm:prSet>
      <dgm:spPr/>
    </dgm:pt>
    <dgm:pt modelId="{3675B5E8-EE70-9542-90A6-9E5D614BB997}" type="pres">
      <dgm:prSet presAssocID="{EF17E327-E6C4-B343-9D39-B84F35A0D188}" presName="rootConnector" presStyleLbl="node2" presStyleIdx="1" presStyleCnt="3"/>
      <dgm:spPr/>
    </dgm:pt>
    <dgm:pt modelId="{AD87EDA7-6BC4-C64F-8B29-1476C4B5B4BE}" type="pres">
      <dgm:prSet presAssocID="{EF17E327-E6C4-B343-9D39-B84F35A0D188}" presName="hierChild4" presStyleCnt="0"/>
      <dgm:spPr/>
    </dgm:pt>
    <dgm:pt modelId="{83640DD3-D84E-EF4A-8534-10937CD0F008}" type="pres">
      <dgm:prSet presAssocID="{EF17E327-E6C4-B343-9D39-B84F35A0D188}" presName="hierChild5" presStyleCnt="0"/>
      <dgm:spPr/>
    </dgm:pt>
    <dgm:pt modelId="{3240A351-99FD-0B40-9653-4CE50C6BB596}" type="pres">
      <dgm:prSet presAssocID="{22E1A717-90A4-394E-BF96-7A16F1E8B123}" presName="Name37" presStyleLbl="parChTrans1D2" presStyleIdx="2" presStyleCnt="4"/>
      <dgm:spPr/>
    </dgm:pt>
    <dgm:pt modelId="{D174F0D3-1190-5F46-965E-FE1CBBDC4CCB}" type="pres">
      <dgm:prSet presAssocID="{8EFCE532-E8CF-AC4C-B196-BBEBDB2D483E}" presName="hierRoot2" presStyleCnt="0">
        <dgm:presLayoutVars>
          <dgm:hierBranch val="init"/>
        </dgm:presLayoutVars>
      </dgm:prSet>
      <dgm:spPr/>
    </dgm:pt>
    <dgm:pt modelId="{015D8CF6-9ABD-3C47-A031-81DB2E1F83FB}" type="pres">
      <dgm:prSet presAssocID="{8EFCE532-E8CF-AC4C-B196-BBEBDB2D483E}" presName="rootComposite" presStyleCnt="0"/>
      <dgm:spPr/>
    </dgm:pt>
    <dgm:pt modelId="{934943BF-A2AF-2342-8FAF-0DBDC6F618C0}" type="pres">
      <dgm:prSet presAssocID="{8EFCE532-E8CF-AC4C-B196-BBEBDB2D483E}" presName="rootText" presStyleLbl="node2" presStyleIdx="2" presStyleCnt="3" custAng="0" custScaleX="508602" custScaleY="533762" custLinFactX="62362" custLinFactNeighborX="100000" custLinFactNeighborY="-21613">
        <dgm:presLayoutVars>
          <dgm:chPref val="3"/>
        </dgm:presLayoutVars>
      </dgm:prSet>
      <dgm:spPr/>
    </dgm:pt>
    <dgm:pt modelId="{26D450DF-FF4F-0A46-9981-5176B80E2A98}" type="pres">
      <dgm:prSet presAssocID="{8EFCE532-E8CF-AC4C-B196-BBEBDB2D483E}" presName="rootConnector" presStyleLbl="node2" presStyleIdx="2" presStyleCnt="3"/>
      <dgm:spPr/>
    </dgm:pt>
    <dgm:pt modelId="{EB338851-8BC5-0B48-8EE8-64119E06A62D}" type="pres">
      <dgm:prSet presAssocID="{8EFCE532-E8CF-AC4C-B196-BBEBDB2D483E}" presName="hierChild4" presStyleCnt="0"/>
      <dgm:spPr/>
    </dgm:pt>
    <dgm:pt modelId="{023C0CF1-5FF4-974C-867F-7316CC34BB3C}" type="pres">
      <dgm:prSet presAssocID="{8EFCE532-E8CF-AC4C-B196-BBEBDB2D483E}" presName="hierChild5" presStyleCnt="0"/>
      <dgm:spPr/>
    </dgm:pt>
    <dgm:pt modelId="{C40BADDF-CD78-384C-B561-AF7FD3C3AB24}" type="pres">
      <dgm:prSet presAssocID="{F2A8C857-A0FF-EE4B-B5C0-D1BF84FC5D98}" presName="hierChild3" presStyleCnt="0"/>
      <dgm:spPr/>
    </dgm:pt>
    <dgm:pt modelId="{8D74A31E-0F38-EA49-A32F-56F9B8D79564}" type="pres">
      <dgm:prSet presAssocID="{6EC9EB47-1FA1-484D-B86C-009744B53879}" presName="Name111" presStyleLbl="parChTrans1D2" presStyleIdx="3" presStyleCnt="4"/>
      <dgm:spPr/>
    </dgm:pt>
    <dgm:pt modelId="{36781BFF-4A94-2148-84BF-FDA1412421F5}" type="pres">
      <dgm:prSet presAssocID="{FC5E53AE-67E0-9D4D-AFC4-E6D0C916650E}" presName="hierRoot3" presStyleCnt="0">
        <dgm:presLayoutVars>
          <dgm:hierBranch val="init"/>
        </dgm:presLayoutVars>
      </dgm:prSet>
      <dgm:spPr/>
    </dgm:pt>
    <dgm:pt modelId="{AABA2B60-B007-6540-A490-A09D7377D315}" type="pres">
      <dgm:prSet presAssocID="{FC5E53AE-67E0-9D4D-AFC4-E6D0C916650E}" presName="rootComposite3" presStyleCnt="0"/>
      <dgm:spPr/>
    </dgm:pt>
    <dgm:pt modelId="{51FC5446-F7A1-C34D-BEA9-FE9CDB7025B2}" type="pres">
      <dgm:prSet presAssocID="{FC5E53AE-67E0-9D4D-AFC4-E6D0C916650E}" presName="rootText3" presStyleLbl="asst1" presStyleIdx="0" presStyleCnt="1" custScaleX="242405" custScaleY="229703" custLinFactX="200000" custLinFactNeighborX="279287" custLinFactNeighborY="-83789">
        <dgm:presLayoutVars>
          <dgm:chPref val="3"/>
        </dgm:presLayoutVars>
      </dgm:prSet>
      <dgm:spPr/>
    </dgm:pt>
    <dgm:pt modelId="{46B9A121-43CE-8B47-A58B-91DC0ABDA48E}" type="pres">
      <dgm:prSet presAssocID="{FC5E53AE-67E0-9D4D-AFC4-E6D0C916650E}" presName="rootConnector3" presStyleLbl="asst1" presStyleIdx="0" presStyleCnt="1"/>
      <dgm:spPr/>
    </dgm:pt>
    <dgm:pt modelId="{AB92C37C-E67E-5545-8DD0-E4E47E2EF3F8}" type="pres">
      <dgm:prSet presAssocID="{FC5E53AE-67E0-9D4D-AFC4-E6D0C916650E}" presName="hierChild6" presStyleCnt="0"/>
      <dgm:spPr/>
    </dgm:pt>
    <dgm:pt modelId="{6BE6DA1C-9884-D343-8B59-374966BD3171}" type="pres">
      <dgm:prSet presAssocID="{FC5E53AE-67E0-9D4D-AFC4-E6D0C916650E}" presName="hierChild7" presStyleCnt="0"/>
      <dgm:spPr/>
    </dgm:pt>
    <dgm:pt modelId="{DD343C07-7283-1948-96C1-275E3D548A09}" type="pres">
      <dgm:prSet presAssocID="{7F3F34DE-5079-9F43-AA04-13A48A5832D8}" presName="hierRoot1" presStyleCnt="0">
        <dgm:presLayoutVars>
          <dgm:hierBranch val="init"/>
        </dgm:presLayoutVars>
      </dgm:prSet>
      <dgm:spPr/>
    </dgm:pt>
    <dgm:pt modelId="{27FC9E46-3753-5A45-9132-62A65149B6E1}" type="pres">
      <dgm:prSet presAssocID="{7F3F34DE-5079-9F43-AA04-13A48A5832D8}" presName="rootComposite1" presStyleCnt="0"/>
      <dgm:spPr/>
    </dgm:pt>
    <dgm:pt modelId="{BA8738E7-CBC3-C744-9F78-C1182B06AB60}" type="pres">
      <dgm:prSet presAssocID="{7F3F34DE-5079-9F43-AA04-13A48A5832D8}" presName="rootText1" presStyleLbl="node0" presStyleIdx="1" presStyleCnt="3" custScaleX="362029" custScaleY="301301" custLinFactX="-106840" custLinFactY="670922" custLinFactNeighborX="-200000" custLinFactNeighborY="700000">
        <dgm:presLayoutVars>
          <dgm:chPref val="3"/>
        </dgm:presLayoutVars>
      </dgm:prSet>
      <dgm:spPr/>
    </dgm:pt>
    <dgm:pt modelId="{18068989-9729-164B-AD93-2C82DF2E06DA}" type="pres">
      <dgm:prSet presAssocID="{7F3F34DE-5079-9F43-AA04-13A48A5832D8}" presName="rootConnector1" presStyleLbl="node1" presStyleIdx="0" presStyleCnt="0"/>
      <dgm:spPr/>
    </dgm:pt>
    <dgm:pt modelId="{CF7DE090-C630-294E-BA46-11202B73AF53}" type="pres">
      <dgm:prSet presAssocID="{7F3F34DE-5079-9F43-AA04-13A48A5832D8}" presName="hierChild2" presStyleCnt="0"/>
      <dgm:spPr/>
    </dgm:pt>
    <dgm:pt modelId="{2FA20EB2-6EB7-4548-B2F4-47CEA1827E71}" type="pres">
      <dgm:prSet presAssocID="{7F3F34DE-5079-9F43-AA04-13A48A5832D8}" presName="hierChild3" presStyleCnt="0"/>
      <dgm:spPr/>
    </dgm:pt>
    <dgm:pt modelId="{BAF96597-7437-074C-AE6D-AACF0C5C7507}" type="pres">
      <dgm:prSet presAssocID="{2461F6F9-894A-DD4E-819A-FFBCD6EAE72D}" presName="hierRoot1" presStyleCnt="0">
        <dgm:presLayoutVars>
          <dgm:hierBranch val="init"/>
        </dgm:presLayoutVars>
      </dgm:prSet>
      <dgm:spPr/>
    </dgm:pt>
    <dgm:pt modelId="{8A414E5D-B02A-B042-8A76-54C89415316D}" type="pres">
      <dgm:prSet presAssocID="{2461F6F9-894A-DD4E-819A-FFBCD6EAE72D}" presName="rootComposite1" presStyleCnt="0"/>
      <dgm:spPr/>
    </dgm:pt>
    <dgm:pt modelId="{C33BE5C9-C34D-2E42-8370-EA30C9B41C7B}" type="pres">
      <dgm:prSet presAssocID="{2461F6F9-894A-DD4E-819A-FFBCD6EAE72D}" presName="rootText1" presStyleLbl="node0" presStyleIdx="2" presStyleCnt="3" custScaleX="180141" custScaleY="201166" custLinFactX="-700000" custLinFactY="492461" custLinFactNeighborX="-769804" custLinFactNeighborY="500000">
        <dgm:presLayoutVars>
          <dgm:chPref val="3"/>
        </dgm:presLayoutVars>
      </dgm:prSet>
      <dgm:spPr/>
    </dgm:pt>
    <dgm:pt modelId="{BAAA826D-F1BE-EE48-942B-F36CE312BC01}" type="pres">
      <dgm:prSet presAssocID="{2461F6F9-894A-DD4E-819A-FFBCD6EAE72D}" presName="rootConnector1" presStyleLbl="node1" presStyleIdx="0" presStyleCnt="0"/>
      <dgm:spPr/>
    </dgm:pt>
    <dgm:pt modelId="{E5DF4CA1-1C24-0F4E-A33F-809F42AADA22}" type="pres">
      <dgm:prSet presAssocID="{2461F6F9-894A-DD4E-819A-FFBCD6EAE72D}" presName="hierChild2" presStyleCnt="0"/>
      <dgm:spPr/>
    </dgm:pt>
    <dgm:pt modelId="{246C2224-D43B-ED4D-BFC3-7B12FB82A45A}" type="pres">
      <dgm:prSet presAssocID="{2461F6F9-894A-DD4E-819A-FFBCD6EAE72D}" presName="hierChild3" presStyleCnt="0"/>
      <dgm:spPr/>
    </dgm:pt>
  </dgm:ptLst>
  <dgm:cxnLst>
    <dgm:cxn modelId="{B8825A03-869E-E148-9A27-CE03E5D96DFC}" type="presOf" srcId="{EF17E327-E6C4-B343-9D39-B84F35A0D188}" destId="{073A9562-4BF0-C948-A83C-002385AB4E48}" srcOrd="0" destOrd="0" presId="urn:microsoft.com/office/officeart/2005/8/layout/orgChart1"/>
    <dgm:cxn modelId="{CE495611-433A-5247-9834-BC3F34331C67}" type="presOf" srcId="{2461F6F9-894A-DD4E-819A-FFBCD6EAE72D}" destId="{BAAA826D-F1BE-EE48-942B-F36CE312BC01}" srcOrd="1" destOrd="0" presId="urn:microsoft.com/office/officeart/2005/8/layout/orgChart1"/>
    <dgm:cxn modelId="{195DB221-761A-C84B-A7B6-BEC39EE420DA}" srcId="{A86070D0-401C-A741-92E1-9E99BF921FF9}" destId="{7F3F34DE-5079-9F43-AA04-13A48A5832D8}" srcOrd="1" destOrd="0" parTransId="{92688770-F37B-C443-A271-1FC676E2860A}" sibTransId="{37B64473-0569-4F48-B76D-E99AC243849D}"/>
    <dgm:cxn modelId="{D85BD452-0DC7-D74D-999E-413D9B2C8540}" type="presOf" srcId="{FA5B8C61-8547-8349-8D79-E26813F626E5}" destId="{5C497792-1EF4-2D4E-9107-0F73CAF31E8B}" srcOrd="0" destOrd="0" presId="urn:microsoft.com/office/officeart/2005/8/layout/orgChart1"/>
    <dgm:cxn modelId="{BEA63466-179A-3F4D-8EB0-A4A4E47DE990}" type="presOf" srcId="{A86070D0-401C-A741-92E1-9E99BF921FF9}" destId="{CC869307-345C-A642-9E95-68FBA9E31953}" srcOrd="0" destOrd="0" presId="urn:microsoft.com/office/officeart/2005/8/layout/orgChart1"/>
    <dgm:cxn modelId="{01B56E77-7B2B-4B4B-8F1D-1333646FABCF}" type="presOf" srcId="{EF17E327-E6C4-B343-9D39-B84F35A0D188}" destId="{3675B5E8-EE70-9542-90A6-9E5D614BB997}" srcOrd="1" destOrd="0" presId="urn:microsoft.com/office/officeart/2005/8/layout/orgChart1"/>
    <dgm:cxn modelId="{56C11384-9BB0-A548-9AD0-2F56A5307E5B}" type="presOf" srcId="{22E1A717-90A4-394E-BF96-7A16F1E8B123}" destId="{3240A351-99FD-0B40-9653-4CE50C6BB596}" srcOrd="0" destOrd="0" presId="urn:microsoft.com/office/officeart/2005/8/layout/orgChart1"/>
    <dgm:cxn modelId="{A6F20995-8A18-AC4F-8113-43B3EFA8BC6F}" type="presOf" srcId="{FC5E53AE-67E0-9D4D-AFC4-E6D0C916650E}" destId="{51FC5446-F7A1-C34D-BEA9-FE9CDB7025B2}" srcOrd="0" destOrd="0" presId="urn:microsoft.com/office/officeart/2005/8/layout/orgChart1"/>
    <dgm:cxn modelId="{6BC4B896-EA09-BB43-96E6-ED7F91341BFB}" srcId="{F2A8C857-A0FF-EE4B-B5C0-D1BF84FC5D98}" destId="{EF17E327-E6C4-B343-9D39-B84F35A0D188}" srcOrd="2" destOrd="0" parTransId="{EA37F2C2-9FB5-E14A-A722-940C1CF867D3}" sibTransId="{73834E8A-BE4E-C84F-AFE3-9AA1A0042F93}"/>
    <dgm:cxn modelId="{518D569B-7923-5B48-B402-B23BB35A32EE}" type="presOf" srcId="{7F3F34DE-5079-9F43-AA04-13A48A5832D8}" destId="{18068989-9729-164B-AD93-2C82DF2E06DA}" srcOrd="1" destOrd="0" presId="urn:microsoft.com/office/officeart/2005/8/layout/orgChart1"/>
    <dgm:cxn modelId="{A002D29B-FDB2-134F-9C72-E7B9BB745F01}" srcId="{A86070D0-401C-A741-92E1-9E99BF921FF9}" destId="{F2A8C857-A0FF-EE4B-B5C0-D1BF84FC5D98}" srcOrd="0" destOrd="0" parTransId="{55BADFB3-533E-E04D-8A68-6FD8D4E5336D}" sibTransId="{C83E5BF0-8970-1240-A3A1-4D210A275072}"/>
    <dgm:cxn modelId="{16AB7DA2-4BC7-5948-BDDB-EBF08FCC13C0}" type="presOf" srcId="{2461F6F9-894A-DD4E-819A-FFBCD6EAE72D}" destId="{C33BE5C9-C34D-2E42-8370-EA30C9B41C7B}" srcOrd="0" destOrd="0" presId="urn:microsoft.com/office/officeart/2005/8/layout/orgChart1"/>
    <dgm:cxn modelId="{7CE1A9A2-50B1-CE42-B31E-35E62119F06A}" type="presOf" srcId="{FC5E53AE-67E0-9D4D-AFC4-E6D0C916650E}" destId="{46B9A121-43CE-8B47-A58B-91DC0ABDA48E}" srcOrd="1" destOrd="0" presId="urn:microsoft.com/office/officeart/2005/8/layout/orgChart1"/>
    <dgm:cxn modelId="{9C85CDCD-6AD6-C34A-B38A-B6BE26D0F6B2}" srcId="{F2A8C857-A0FF-EE4B-B5C0-D1BF84FC5D98}" destId="{FA5B8C61-8547-8349-8D79-E26813F626E5}" srcOrd="1" destOrd="0" parTransId="{AE797089-2C05-0042-B184-5BB828EBB4BC}" sibTransId="{166B4DB5-0B61-C045-AB05-7A22C3FB6896}"/>
    <dgm:cxn modelId="{6FBF6DCF-6C70-A34A-895E-4E52501BA939}" type="presOf" srcId="{7F3F34DE-5079-9F43-AA04-13A48A5832D8}" destId="{BA8738E7-CBC3-C744-9F78-C1182B06AB60}" srcOrd="0" destOrd="0" presId="urn:microsoft.com/office/officeart/2005/8/layout/orgChart1"/>
    <dgm:cxn modelId="{03BDE0D0-C164-6041-B044-86506056B531}" type="presOf" srcId="{8EFCE532-E8CF-AC4C-B196-BBEBDB2D483E}" destId="{26D450DF-FF4F-0A46-9981-5176B80E2A98}" srcOrd="1" destOrd="0" presId="urn:microsoft.com/office/officeart/2005/8/layout/orgChart1"/>
    <dgm:cxn modelId="{4508B6DB-463B-6349-A8E5-5BC93FC04157}" type="presOf" srcId="{AE797089-2C05-0042-B184-5BB828EBB4BC}" destId="{4F2C37FE-CD91-8145-BCB5-46230D8622E4}" srcOrd="0" destOrd="0" presId="urn:microsoft.com/office/officeart/2005/8/layout/orgChart1"/>
    <dgm:cxn modelId="{9E962BDE-41DB-474B-B692-35F642A5EB7F}" type="presOf" srcId="{6EC9EB47-1FA1-484D-B86C-009744B53879}" destId="{8D74A31E-0F38-EA49-A32F-56F9B8D79564}" srcOrd="0" destOrd="0" presId="urn:microsoft.com/office/officeart/2005/8/layout/orgChart1"/>
    <dgm:cxn modelId="{EB7796DF-D4CD-C246-AF5E-14F76020F943}" srcId="{F2A8C857-A0FF-EE4B-B5C0-D1BF84FC5D98}" destId="{8EFCE532-E8CF-AC4C-B196-BBEBDB2D483E}" srcOrd="3" destOrd="0" parTransId="{22E1A717-90A4-394E-BF96-7A16F1E8B123}" sibTransId="{B3805B47-315B-D547-82BC-63DD765B6BAF}"/>
    <dgm:cxn modelId="{AF26DEE6-6208-DB47-B672-FF741B6278E3}" type="presOf" srcId="{8EFCE532-E8CF-AC4C-B196-BBEBDB2D483E}" destId="{934943BF-A2AF-2342-8FAF-0DBDC6F618C0}" srcOrd="0" destOrd="0" presId="urn:microsoft.com/office/officeart/2005/8/layout/orgChart1"/>
    <dgm:cxn modelId="{7987F7EC-4EA3-374D-ABDA-DE11449BE998}" type="presOf" srcId="{F2A8C857-A0FF-EE4B-B5C0-D1BF84FC5D98}" destId="{3C800A53-24EB-9347-9F82-59B1A2A3E5BA}" srcOrd="0" destOrd="0" presId="urn:microsoft.com/office/officeart/2005/8/layout/orgChart1"/>
    <dgm:cxn modelId="{E41D60F4-DB86-F348-94D0-9B3A9DE0A6C4}" srcId="{F2A8C857-A0FF-EE4B-B5C0-D1BF84FC5D98}" destId="{FC5E53AE-67E0-9D4D-AFC4-E6D0C916650E}" srcOrd="0" destOrd="0" parTransId="{6EC9EB47-1FA1-484D-B86C-009744B53879}" sibTransId="{6A066874-D4BE-464E-B215-7F6A0825EB43}"/>
    <dgm:cxn modelId="{9D7E80F9-E277-9846-994F-AAFA9B96327B}" srcId="{A86070D0-401C-A741-92E1-9E99BF921FF9}" destId="{2461F6F9-894A-DD4E-819A-FFBCD6EAE72D}" srcOrd="2" destOrd="0" parTransId="{CA8E1E3D-A4C2-1E4C-B433-5F5F923D8023}" sibTransId="{D1C7D1D7-01A6-594C-91EF-7DFEC7E235D2}"/>
    <dgm:cxn modelId="{497E3EFC-338A-544E-92E7-616DCB479159}" type="presOf" srcId="{F2A8C857-A0FF-EE4B-B5C0-D1BF84FC5D98}" destId="{3FF60123-0298-364C-8A87-9DD47A87F7A7}" srcOrd="1" destOrd="0" presId="urn:microsoft.com/office/officeart/2005/8/layout/orgChart1"/>
    <dgm:cxn modelId="{A0C36CFD-7045-EF40-9831-8DCCB26F168A}" type="presOf" srcId="{FA5B8C61-8547-8349-8D79-E26813F626E5}" destId="{42AB2796-67DB-4E46-B28B-84E5F125DFE4}" srcOrd="1" destOrd="0" presId="urn:microsoft.com/office/officeart/2005/8/layout/orgChart1"/>
    <dgm:cxn modelId="{3E0D95FF-ABD1-434D-A4C8-985DF1FB31F4}" type="presOf" srcId="{EA37F2C2-9FB5-E14A-A722-940C1CF867D3}" destId="{763BD8A8-3DCC-064B-8F63-14D1AE77184D}" srcOrd="0" destOrd="0" presId="urn:microsoft.com/office/officeart/2005/8/layout/orgChart1"/>
    <dgm:cxn modelId="{92283A43-7960-3A45-B3BD-80A636449796}" type="presParOf" srcId="{CC869307-345C-A642-9E95-68FBA9E31953}" destId="{8654E359-D8CF-CE46-8383-6404208597EB}" srcOrd="0" destOrd="0" presId="urn:microsoft.com/office/officeart/2005/8/layout/orgChart1"/>
    <dgm:cxn modelId="{7B19FF65-C72C-854F-A8AC-C742D737F2A7}" type="presParOf" srcId="{8654E359-D8CF-CE46-8383-6404208597EB}" destId="{99F56CA1-5164-814E-97C7-D2038EA7CD0C}" srcOrd="0" destOrd="0" presId="urn:microsoft.com/office/officeart/2005/8/layout/orgChart1"/>
    <dgm:cxn modelId="{EDCF2767-BC5E-1148-9CC1-9E918581BB59}" type="presParOf" srcId="{99F56CA1-5164-814E-97C7-D2038EA7CD0C}" destId="{3C800A53-24EB-9347-9F82-59B1A2A3E5BA}" srcOrd="0" destOrd="0" presId="urn:microsoft.com/office/officeart/2005/8/layout/orgChart1"/>
    <dgm:cxn modelId="{8E935411-2432-2549-AE91-CD353BADBA6F}" type="presParOf" srcId="{99F56CA1-5164-814E-97C7-D2038EA7CD0C}" destId="{3FF60123-0298-364C-8A87-9DD47A87F7A7}" srcOrd="1" destOrd="0" presId="urn:microsoft.com/office/officeart/2005/8/layout/orgChart1"/>
    <dgm:cxn modelId="{44031BEB-7575-4B45-933E-C3C7D1136637}" type="presParOf" srcId="{8654E359-D8CF-CE46-8383-6404208597EB}" destId="{3B149E57-E24F-074D-AD8D-2B21787C2611}" srcOrd="1" destOrd="0" presId="urn:microsoft.com/office/officeart/2005/8/layout/orgChart1"/>
    <dgm:cxn modelId="{FBBD54D0-63CA-9E46-84CA-72FE84829273}" type="presParOf" srcId="{3B149E57-E24F-074D-AD8D-2B21787C2611}" destId="{4F2C37FE-CD91-8145-BCB5-46230D8622E4}" srcOrd="0" destOrd="0" presId="urn:microsoft.com/office/officeart/2005/8/layout/orgChart1"/>
    <dgm:cxn modelId="{522ECC39-2958-AA48-979B-6EDB1FF52093}" type="presParOf" srcId="{3B149E57-E24F-074D-AD8D-2B21787C2611}" destId="{7D7A0D9A-90CB-4840-B6D7-575FCBD665E4}" srcOrd="1" destOrd="0" presId="urn:microsoft.com/office/officeart/2005/8/layout/orgChart1"/>
    <dgm:cxn modelId="{075574DC-3875-664A-A9E3-D34858453342}" type="presParOf" srcId="{7D7A0D9A-90CB-4840-B6D7-575FCBD665E4}" destId="{314CC396-FC98-F14A-B29F-20DF3830ABB0}" srcOrd="0" destOrd="0" presId="urn:microsoft.com/office/officeart/2005/8/layout/orgChart1"/>
    <dgm:cxn modelId="{257E9949-9E9A-D84D-B8C8-D2EF50ED1D70}" type="presParOf" srcId="{314CC396-FC98-F14A-B29F-20DF3830ABB0}" destId="{5C497792-1EF4-2D4E-9107-0F73CAF31E8B}" srcOrd="0" destOrd="0" presId="urn:microsoft.com/office/officeart/2005/8/layout/orgChart1"/>
    <dgm:cxn modelId="{09D86C57-F634-E644-890A-305F9E9515B6}" type="presParOf" srcId="{314CC396-FC98-F14A-B29F-20DF3830ABB0}" destId="{42AB2796-67DB-4E46-B28B-84E5F125DFE4}" srcOrd="1" destOrd="0" presId="urn:microsoft.com/office/officeart/2005/8/layout/orgChart1"/>
    <dgm:cxn modelId="{CA64BD61-72C8-D04C-8CF5-D16C2C6694E3}" type="presParOf" srcId="{7D7A0D9A-90CB-4840-B6D7-575FCBD665E4}" destId="{022B87C0-6DC8-C14E-82ED-235FA4E166A4}" srcOrd="1" destOrd="0" presId="urn:microsoft.com/office/officeart/2005/8/layout/orgChart1"/>
    <dgm:cxn modelId="{25A769C2-F9BA-C546-B98D-7F99B298C140}" type="presParOf" srcId="{7D7A0D9A-90CB-4840-B6D7-575FCBD665E4}" destId="{F60E8C26-E957-114C-BA68-9047BC4C3965}" srcOrd="2" destOrd="0" presId="urn:microsoft.com/office/officeart/2005/8/layout/orgChart1"/>
    <dgm:cxn modelId="{08EDF960-D43E-4446-BD0E-F40DD0291D79}" type="presParOf" srcId="{3B149E57-E24F-074D-AD8D-2B21787C2611}" destId="{763BD8A8-3DCC-064B-8F63-14D1AE77184D}" srcOrd="2" destOrd="0" presId="urn:microsoft.com/office/officeart/2005/8/layout/orgChart1"/>
    <dgm:cxn modelId="{4089F28F-935C-5444-82B9-2457F311ABD6}" type="presParOf" srcId="{3B149E57-E24F-074D-AD8D-2B21787C2611}" destId="{BAEA8835-A314-8248-97BC-26F0EAA9ADF3}" srcOrd="3" destOrd="0" presId="urn:microsoft.com/office/officeart/2005/8/layout/orgChart1"/>
    <dgm:cxn modelId="{79B09A3B-1B06-A646-96AD-4E33E0D68F79}" type="presParOf" srcId="{BAEA8835-A314-8248-97BC-26F0EAA9ADF3}" destId="{4D4D55D8-CB2D-6B45-994A-7065D1B2A0AC}" srcOrd="0" destOrd="0" presId="urn:microsoft.com/office/officeart/2005/8/layout/orgChart1"/>
    <dgm:cxn modelId="{9DB74CE3-31B0-4B4C-840D-218619E95F21}" type="presParOf" srcId="{4D4D55D8-CB2D-6B45-994A-7065D1B2A0AC}" destId="{073A9562-4BF0-C948-A83C-002385AB4E48}" srcOrd="0" destOrd="0" presId="urn:microsoft.com/office/officeart/2005/8/layout/orgChart1"/>
    <dgm:cxn modelId="{AB95ACA3-E199-8146-924C-A837AD4C40F0}" type="presParOf" srcId="{4D4D55D8-CB2D-6B45-994A-7065D1B2A0AC}" destId="{3675B5E8-EE70-9542-90A6-9E5D614BB997}" srcOrd="1" destOrd="0" presId="urn:microsoft.com/office/officeart/2005/8/layout/orgChart1"/>
    <dgm:cxn modelId="{31CF196E-D642-5F40-8B66-7863C26A8D8C}" type="presParOf" srcId="{BAEA8835-A314-8248-97BC-26F0EAA9ADF3}" destId="{AD87EDA7-6BC4-C64F-8B29-1476C4B5B4BE}" srcOrd="1" destOrd="0" presId="urn:microsoft.com/office/officeart/2005/8/layout/orgChart1"/>
    <dgm:cxn modelId="{A02565A0-5DF8-7146-8E50-C7815A848FB0}" type="presParOf" srcId="{BAEA8835-A314-8248-97BC-26F0EAA9ADF3}" destId="{83640DD3-D84E-EF4A-8534-10937CD0F008}" srcOrd="2" destOrd="0" presId="urn:microsoft.com/office/officeart/2005/8/layout/orgChart1"/>
    <dgm:cxn modelId="{C821B90E-4AF7-6E44-9C36-CF4C91197008}" type="presParOf" srcId="{3B149E57-E24F-074D-AD8D-2B21787C2611}" destId="{3240A351-99FD-0B40-9653-4CE50C6BB596}" srcOrd="4" destOrd="0" presId="urn:microsoft.com/office/officeart/2005/8/layout/orgChart1"/>
    <dgm:cxn modelId="{5D113E43-51E0-1F4E-8F19-3D212C9B8F9F}" type="presParOf" srcId="{3B149E57-E24F-074D-AD8D-2B21787C2611}" destId="{D174F0D3-1190-5F46-965E-FE1CBBDC4CCB}" srcOrd="5" destOrd="0" presId="urn:microsoft.com/office/officeart/2005/8/layout/orgChart1"/>
    <dgm:cxn modelId="{31534F28-0913-BA4A-A15C-3F03745005C7}" type="presParOf" srcId="{D174F0D3-1190-5F46-965E-FE1CBBDC4CCB}" destId="{015D8CF6-9ABD-3C47-A031-81DB2E1F83FB}" srcOrd="0" destOrd="0" presId="urn:microsoft.com/office/officeart/2005/8/layout/orgChart1"/>
    <dgm:cxn modelId="{8CF87CE2-241D-3A45-AC32-C828D10B5E95}" type="presParOf" srcId="{015D8CF6-9ABD-3C47-A031-81DB2E1F83FB}" destId="{934943BF-A2AF-2342-8FAF-0DBDC6F618C0}" srcOrd="0" destOrd="0" presId="urn:microsoft.com/office/officeart/2005/8/layout/orgChart1"/>
    <dgm:cxn modelId="{08C2A4F0-93E0-DA4C-8BA7-4573F2D165C1}" type="presParOf" srcId="{015D8CF6-9ABD-3C47-A031-81DB2E1F83FB}" destId="{26D450DF-FF4F-0A46-9981-5176B80E2A98}" srcOrd="1" destOrd="0" presId="urn:microsoft.com/office/officeart/2005/8/layout/orgChart1"/>
    <dgm:cxn modelId="{09696704-81D8-7743-8EEC-5327B7D37E79}" type="presParOf" srcId="{D174F0D3-1190-5F46-965E-FE1CBBDC4CCB}" destId="{EB338851-8BC5-0B48-8EE8-64119E06A62D}" srcOrd="1" destOrd="0" presId="urn:microsoft.com/office/officeart/2005/8/layout/orgChart1"/>
    <dgm:cxn modelId="{D0517114-FBCD-9C4E-B117-2DF73D265066}" type="presParOf" srcId="{D174F0D3-1190-5F46-965E-FE1CBBDC4CCB}" destId="{023C0CF1-5FF4-974C-867F-7316CC34BB3C}" srcOrd="2" destOrd="0" presId="urn:microsoft.com/office/officeart/2005/8/layout/orgChart1"/>
    <dgm:cxn modelId="{FDE8B980-E189-424F-BD5F-BF85781879A7}" type="presParOf" srcId="{8654E359-D8CF-CE46-8383-6404208597EB}" destId="{C40BADDF-CD78-384C-B561-AF7FD3C3AB24}" srcOrd="2" destOrd="0" presId="urn:microsoft.com/office/officeart/2005/8/layout/orgChart1"/>
    <dgm:cxn modelId="{A171833F-C376-4F43-82D1-72777266598C}" type="presParOf" srcId="{C40BADDF-CD78-384C-B561-AF7FD3C3AB24}" destId="{8D74A31E-0F38-EA49-A32F-56F9B8D79564}" srcOrd="0" destOrd="0" presId="urn:microsoft.com/office/officeart/2005/8/layout/orgChart1"/>
    <dgm:cxn modelId="{FB2502FF-6438-CC4F-9329-F1E68D73A980}" type="presParOf" srcId="{C40BADDF-CD78-384C-B561-AF7FD3C3AB24}" destId="{36781BFF-4A94-2148-84BF-FDA1412421F5}" srcOrd="1" destOrd="0" presId="urn:microsoft.com/office/officeart/2005/8/layout/orgChart1"/>
    <dgm:cxn modelId="{737FF68E-1BBA-6140-AC69-0F3AD751EA1B}" type="presParOf" srcId="{36781BFF-4A94-2148-84BF-FDA1412421F5}" destId="{AABA2B60-B007-6540-A490-A09D7377D315}" srcOrd="0" destOrd="0" presId="urn:microsoft.com/office/officeart/2005/8/layout/orgChart1"/>
    <dgm:cxn modelId="{FE1F526A-493D-8544-9FCD-BF146A36BB95}" type="presParOf" srcId="{AABA2B60-B007-6540-A490-A09D7377D315}" destId="{51FC5446-F7A1-C34D-BEA9-FE9CDB7025B2}" srcOrd="0" destOrd="0" presId="urn:microsoft.com/office/officeart/2005/8/layout/orgChart1"/>
    <dgm:cxn modelId="{A31A0937-6F15-EB49-A94B-E55B66A72BF7}" type="presParOf" srcId="{AABA2B60-B007-6540-A490-A09D7377D315}" destId="{46B9A121-43CE-8B47-A58B-91DC0ABDA48E}" srcOrd="1" destOrd="0" presId="urn:microsoft.com/office/officeart/2005/8/layout/orgChart1"/>
    <dgm:cxn modelId="{34275395-0F13-724F-8066-A01830E25418}" type="presParOf" srcId="{36781BFF-4A94-2148-84BF-FDA1412421F5}" destId="{AB92C37C-E67E-5545-8DD0-E4E47E2EF3F8}" srcOrd="1" destOrd="0" presId="urn:microsoft.com/office/officeart/2005/8/layout/orgChart1"/>
    <dgm:cxn modelId="{616863C5-6D2D-CA4B-BF41-79008E573D14}" type="presParOf" srcId="{36781BFF-4A94-2148-84BF-FDA1412421F5}" destId="{6BE6DA1C-9884-D343-8B59-374966BD3171}" srcOrd="2" destOrd="0" presId="urn:microsoft.com/office/officeart/2005/8/layout/orgChart1"/>
    <dgm:cxn modelId="{2E737121-9C14-D745-917B-E749B7010AAB}" type="presParOf" srcId="{CC869307-345C-A642-9E95-68FBA9E31953}" destId="{DD343C07-7283-1948-96C1-275E3D548A09}" srcOrd="1" destOrd="0" presId="urn:microsoft.com/office/officeart/2005/8/layout/orgChart1"/>
    <dgm:cxn modelId="{1C80B663-04C6-064F-9239-F751E7866C9B}" type="presParOf" srcId="{DD343C07-7283-1948-96C1-275E3D548A09}" destId="{27FC9E46-3753-5A45-9132-62A65149B6E1}" srcOrd="0" destOrd="0" presId="urn:microsoft.com/office/officeart/2005/8/layout/orgChart1"/>
    <dgm:cxn modelId="{1085BD4D-9B09-3548-B0C7-F28A497A6054}" type="presParOf" srcId="{27FC9E46-3753-5A45-9132-62A65149B6E1}" destId="{BA8738E7-CBC3-C744-9F78-C1182B06AB60}" srcOrd="0" destOrd="0" presId="urn:microsoft.com/office/officeart/2005/8/layout/orgChart1"/>
    <dgm:cxn modelId="{FEC3966D-D5D0-574A-B394-D8EA77391B63}" type="presParOf" srcId="{27FC9E46-3753-5A45-9132-62A65149B6E1}" destId="{18068989-9729-164B-AD93-2C82DF2E06DA}" srcOrd="1" destOrd="0" presId="urn:microsoft.com/office/officeart/2005/8/layout/orgChart1"/>
    <dgm:cxn modelId="{E84B0AAB-0F55-6D43-A673-99CF78F1A13C}" type="presParOf" srcId="{DD343C07-7283-1948-96C1-275E3D548A09}" destId="{CF7DE090-C630-294E-BA46-11202B73AF53}" srcOrd="1" destOrd="0" presId="urn:microsoft.com/office/officeart/2005/8/layout/orgChart1"/>
    <dgm:cxn modelId="{CDCAC9DA-0A48-214D-A375-FB77A4F0D1D7}" type="presParOf" srcId="{DD343C07-7283-1948-96C1-275E3D548A09}" destId="{2FA20EB2-6EB7-4548-B2F4-47CEA1827E71}" srcOrd="2" destOrd="0" presId="urn:microsoft.com/office/officeart/2005/8/layout/orgChart1"/>
    <dgm:cxn modelId="{A3BA4DE7-934F-384E-94A2-18A4B3BB915F}" type="presParOf" srcId="{CC869307-345C-A642-9E95-68FBA9E31953}" destId="{BAF96597-7437-074C-AE6D-AACF0C5C7507}" srcOrd="2" destOrd="0" presId="urn:microsoft.com/office/officeart/2005/8/layout/orgChart1"/>
    <dgm:cxn modelId="{E951193D-0818-D64F-86E7-159FD9AB8971}" type="presParOf" srcId="{BAF96597-7437-074C-AE6D-AACF0C5C7507}" destId="{8A414E5D-B02A-B042-8A76-54C89415316D}" srcOrd="0" destOrd="0" presId="urn:microsoft.com/office/officeart/2005/8/layout/orgChart1"/>
    <dgm:cxn modelId="{881548A3-5DF5-A041-B57A-34C4DD6CD752}" type="presParOf" srcId="{8A414E5D-B02A-B042-8A76-54C89415316D}" destId="{C33BE5C9-C34D-2E42-8370-EA30C9B41C7B}" srcOrd="0" destOrd="0" presId="urn:microsoft.com/office/officeart/2005/8/layout/orgChart1"/>
    <dgm:cxn modelId="{3AEEE9B6-A1E6-6C4F-86DB-11F66E8C5040}" type="presParOf" srcId="{8A414E5D-B02A-B042-8A76-54C89415316D}" destId="{BAAA826D-F1BE-EE48-942B-F36CE312BC01}" srcOrd="1" destOrd="0" presId="urn:microsoft.com/office/officeart/2005/8/layout/orgChart1"/>
    <dgm:cxn modelId="{D55EEA92-0D26-CE47-96D9-4A1EBD283DE8}" type="presParOf" srcId="{BAF96597-7437-074C-AE6D-AACF0C5C7507}" destId="{E5DF4CA1-1C24-0F4E-A33F-809F42AADA22}" srcOrd="1" destOrd="0" presId="urn:microsoft.com/office/officeart/2005/8/layout/orgChart1"/>
    <dgm:cxn modelId="{B5CCF2DC-B877-0A42-8469-FBE6EDC55FE4}" type="presParOf" srcId="{BAF96597-7437-074C-AE6D-AACF0C5C7507}" destId="{246C2224-D43B-ED4D-BFC3-7B12FB82A4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4A31E-0F38-EA49-A32F-56F9B8D79564}">
      <dsp:nvSpPr>
        <dsp:cNvPr id="0" name=""/>
        <dsp:cNvSpPr/>
      </dsp:nvSpPr>
      <dsp:spPr>
        <a:xfrm>
          <a:off x="3630237" y="1651229"/>
          <a:ext cx="1008206" cy="954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82"/>
              </a:lnTo>
              <a:lnTo>
                <a:pt x="1008206" y="954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A351-99FD-0B40-9653-4CE50C6BB596}">
      <dsp:nvSpPr>
        <dsp:cNvPr id="0" name=""/>
        <dsp:cNvSpPr/>
      </dsp:nvSpPr>
      <dsp:spPr>
        <a:xfrm>
          <a:off x="3630237" y="1651229"/>
          <a:ext cx="2096638" cy="1605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348"/>
              </a:lnTo>
              <a:lnTo>
                <a:pt x="2096638" y="1543348"/>
              </a:lnTo>
              <a:lnTo>
                <a:pt x="2096638" y="1605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BD8A8-3DCC-064B-8F63-14D1AE77184D}">
      <dsp:nvSpPr>
        <dsp:cNvPr id="0" name=""/>
        <dsp:cNvSpPr/>
      </dsp:nvSpPr>
      <dsp:spPr>
        <a:xfrm>
          <a:off x="3532936" y="1651229"/>
          <a:ext cx="91440" cy="614068"/>
        </a:xfrm>
        <a:custGeom>
          <a:avLst/>
          <a:gdLst/>
          <a:ahLst/>
          <a:cxnLst/>
          <a:rect l="0" t="0" r="0" b="0"/>
          <a:pathLst>
            <a:path>
              <a:moveTo>
                <a:pt x="97301" y="0"/>
              </a:moveTo>
              <a:lnTo>
                <a:pt x="97301" y="551622"/>
              </a:lnTo>
              <a:lnTo>
                <a:pt x="45720" y="551622"/>
              </a:lnTo>
              <a:lnTo>
                <a:pt x="45720" y="614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C37FE-CD91-8145-BCB5-46230D8622E4}">
      <dsp:nvSpPr>
        <dsp:cNvPr id="0" name=""/>
        <dsp:cNvSpPr/>
      </dsp:nvSpPr>
      <dsp:spPr>
        <a:xfrm>
          <a:off x="1014862" y="1651229"/>
          <a:ext cx="2615374" cy="1603240"/>
        </a:xfrm>
        <a:custGeom>
          <a:avLst/>
          <a:gdLst/>
          <a:ahLst/>
          <a:cxnLst/>
          <a:rect l="0" t="0" r="0" b="0"/>
          <a:pathLst>
            <a:path>
              <a:moveTo>
                <a:pt x="2615374" y="0"/>
              </a:moveTo>
              <a:lnTo>
                <a:pt x="2615374" y="1540793"/>
              </a:lnTo>
              <a:lnTo>
                <a:pt x="0" y="1540793"/>
              </a:lnTo>
              <a:lnTo>
                <a:pt x="0" y="1603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00A53-24EB-9347-9F82-59B1A2A3E5BA}">
      <dsp:nvSpPr>
        <dsp:cNvPr id="0" name=""/>
        <dsp:cNvSpPr/>
      </dsp:nvSpPr>
      <dsp:spPr>
        <a:xfrm>
          <a:off x="341767" y="907461"/>
          <a:ext cx="6576941" cy="74376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ALI           Revascularization          Risk assessment</a:t>
          </a:r>
        </a:p>
      </dsp:txBody>
      <dsp:txXfrm>
        <a:off x="341767" y="907461"/>
        <a:ext cx="6576941" cy="743767"/>
      </dsp:txXfrm>
    </dsp:sp>
    <dsp:sp modelId="{5C497792-1EF4-2D4E-9107-0F73CAF31E8B}">
      <dsp:nvSpPr>
        <dsp:cNvPr id="0" name=""/>
        <dsp:cNvSpPr/>
      </dsp:nvSpPr>
      <dsp:spPr>
        <a:xfrm>
          <a:off x="403021" y="3254470"/>
          <a:ext cx="1223683" cy="32859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Low risk</a:t>
          </a:r>
        </a:p>
      </dsp:txBody>
      <dsp:txXfrm>
        <a:off x="403021" y="3254470"/>
        <a:ext cx="1223683" cy="328591"/>
      </dsp:txXfrm>
    </dsp:sp>
    <dsp:sp modelId="{073A9562-4BF0-C948-A83C-002385AB4E48}">
      <dsp:nvSpPr>
        <dsp:cNvPr id="0" name=""/>
        <dsp:cNvSpPr/>
      </dsp:nvSpPr>
      <dsp:spPr>
        <a:xfrm>
          <a:off x="2846212" y="2265298"/>
          <a:ext cx="1464888" cy="62814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Compartment syndrome</a:t>
          </a:r>
        </a:p>
      </dsp:txBody>
      <dsp:txXfrm>
        <a:off x="2846212" y="2265298"/>
        <a:ext cx="1464888" cy="628146"/>
      </dsp:txXfrm>
    </dsp:sp>
    <dsp:sp modelId="{934943BF-A2AF-2342-8FAF-0DBDC6F618C0}">
      <dsp:nvSpPr>
        <dsp:cNvPr id="0" name=""/>
        <dsp:cNvSpPr/>
      </dsp:nvSpPr>
      <dsp:spPr>
        <a:xfrm>
          <a:off x="4214468" y="3257024"/>
          <a:ext cx="3024814" cy="158722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risk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Ischemia &gt;6hours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Rutherford 2b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Delayed revascularization</a:t>
          </a:r>
        </a:p>
      </dsp:txBody>
      <dsp:txXfrm>
        <a:off x="4214468" y="3257024"/>
        <a:ext cx="3024814" cy="1587224"/>
      </dsp:txXfrm>
    </dsp:sp>
    <dsp:sp modelId="{51FC5446-F7A1-C34D-BEA9-FE9CDB7025B2}">
      <dsp:nvSpPr>
        <dsp:cNvPr id="0" name=""/>
        <dsp:cNvSpPr/>
      </dsp:nvSpPr>
      <dsp:spPr>
        <a:xfrm>
          <a:off x="4638443" y="2264183"/>
          <a:ext cx="1441658" cy="68305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Immediate fasciotomy</a:t>
          </a:r>
        </a:p>
      </dsp:txBody>
      <dsp:txXfrm>
        <a:off x="4638443" y="2264183"/>
        <a:ext cx="1441658" cy="683057"/>
      </dsp:txXfrm>
    </dsp:sp>
    <dsp:sp modelId="{BA8738E7-CBC3-C744-9F78-C1182B06AB60}">
      <dsp:nvSpPr>
        <dsp:cNvPr id="0" name=""/>
        <dsp:cNvSpPr/>
      </dsp:nvSpPr>
      <dsp:spPr>
        <a:xfrm>
          <a:off x="4880570" y="5657234"/>
          <a:ext cx="2153099" cy="89596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Consider prophylactic fasciotomy</a:t>
          </a:r>
        </a:p>
      </dsp:txBody>
      <dsp:txXfrm>
        <a:off x="4880570" y="5657234"/>
        <a:ext cx="2153099" cy="895965"/>
      </dsp:txXfrm>
    </dsp:sp>
    <dsp:sp modelId="{C33BE5C9-C34D-2E42-8370-EA30C9B41C7B}">
      <dsp:nvSpPr>
        <dsp:cNvPr id="0" name=""/>
        <dsp:cNvSpPr/>
      </dsp:nvSpPr>
      <dsp:spPr>
        <a:xfrm>
          <a:off x="242054" y="4595918"/>
          <a:ext cx="1071354" cy="59819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Observe</a:t>
          </a:r>
        </a:p>
      </dsp:txBody>
      <dsp:txXfrm>
        <a:off x="242054" y="4595918"/>
        <a:ext cx="1071354" cy="598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F61CD-6052-8D58-AA01-51D28598EC90}"/>
              </a:ext>
            </a:extLst>
          </p:cNvPr>
          <p:cNvSpPr txBox="1"/>
          <p:nvPr/>
        </p:nvSpPr>
        <p:spPr>
          <a:xfrm>
            <a:off x="1905000" y="2562642"/>
            <a:ext cx="1386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Fasciotomy in Acute Limb Ischemia:  Therapeutic Necessity or Marker of Severe Disease?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from a Tertiary Care Vascular Unit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A3279-9319-D3EE-849D-550FF2FBEF2F}"/>
              </a:ext>
            </a:extLst>
          </p:cNvPr>
          <p:cNvSpPr txBox="1"/>
          <p:nvPr/>
        </p:nvSpPr>
        <p:spPr>
          <a:xfrm>
            <a:off x="1099933" y="5127558"/>
            <a:ext cx="1657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Fonseka H.F.D.G.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Prasanga R.P.S ,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Vishwajith R.M.P. ,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Sancheevan S. ,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Indunil L.A. ,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Gunawansa 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E575-D723-3FE6-B4B6-A617730A12EC}"/>
              </a:ext>
            </a:extLst>
          </p:cNvPr>
          <p:cNvSpPr txBox="1"/>
          <p:nvPr/>
        </p:nvSpPr>
        <p:spPr>
          <a:xfrm>
            <a:off x="4925980" y="5650778"/>
            <a:ext cx="7826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 in Vascular and Transplant Surgery</a:t>
            </a:r>
          </a:p>
          <a:p>
            <a:pPr algn="ctr"/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Registrar in Vascular and Transplant Surgery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Unit 2- National Hospital Sri Lanka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3EDF1-D1A2-04F0-0323-80E215D7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0F97EC-5FFB-318E-9982-4EFD035BA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620"/>
            <a:ext cx="18269990" cy="87823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3FE216-F485-32CA-CEFC-BCEFC3D3F2D3}"/>
              </a:ext>
            </a:extLst>
          </p:cNvPr>
          <p:cNvSpPr txBox="1"/>
          <p:nvPr/>
        </p:nvSpPr>
        <p:spPr>
          <a:xfrm>
            <a:off x="4038600" y="2476500"/>
            <a:ext cx="1059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393910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5019B-0AA4-4235-C6B2-9265BF55F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180CC-ED5F-078B-C69C-57D7F7929763}"/>
              </a:ext>
            </a:extLst>
          </p:cNvPr>
          <p:cNvSpPr txBox="1"/>
          <p:nvPr/>
        </p:nvSpPr>
        <p:spPr>
          <a:xfrm>
            <a:off x="609600" y="2247900"/>
            <a:ext cx="315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1DCE4-6056-A187-7592-E97E859EC282}"/>
              </a:ext>
            </a:extLst>
          </p:cNvPr>
          <p:cNvSpPr txBox="1"/>
          <p:nvPr/>
        </p:nvSpPr>
        <p:spPr>
          <a:xfrm>
            <a:off x="1896451" y="2891876"/>
            <a:ext cx="12369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 loss &amp; mortality remain high in ALI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→ Revascularization → Reperfusion Injury → Compartment Syndrome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45AFF-FF8B-E1CF-124B-86EFE390EE0A}"/>
              </a:ext>
            </a:extLst>
          </p:cNvPr>
          <p:cNvSpPr txBox="1"/>
          <p:nvPr/>
        </p:nvSpPr>
        <p:spPr>
          <a:xfrm>
            <a:off x="1896452" y="6652054"/>
            <a:ext cx="11692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unanswered questions: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truly needs fasciotomy?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do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prophylactic vs therapeutic?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fasciotomy improve outcomes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just mark severe disease?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5C855-D462-64B7-42AD-9BF41C01A5B1}"/>
              </a:ext>
            </a:extLst>
          </p:cNvPr>
          <p:cNvSpPr txBox="1"/>
          <p:nvPr/>
        </p:nvSpPr>
        <p:spPr>
          <a:xfrm>
            <a:off x="662972" y="6359666"/>
            <a:ext cx="3154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Controversy</a:t>
            </a:r>
          </a:p>
        </p:txBody>
      </p:sp>
    </p:spTree>
    <p:extLst>
      <p:ext uri="{BB962C8B-B14F-4D97-AF65-F5344CB8AC3E}">
        <p14:creationId xmlns:p14="http://schemas.microsoft.com/office/powerpoint/2010/main" val="294791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69538-EE70-F5CF-90CA-6565810A1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98552-76F6-56A6-6E57-63DFC14952C2}"/>
              </a:ext>
            </a:extLst>
          </p:cNvPr>
          <p:cNvSpPr txBox="1"/>
          <p:nvPr/>
        </p:nvSpPr>
        <p:spPr>
          <a:xfrm>
            <a:off x="859281" y="2060837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89396-494C-0955-F512-7A97138F18E4}"/>
              </a:ext>
            </a:extLst>
          </p:cNvPr>
          <p:cNvSpPr txBox="1"/>
          <p:nvPr/>
        </p:nvSpPr>
        <p:spPr>
          <a:xfrm>
            <a:off x="2436340" y="2834376"/>
            <a:ext cx="12286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Aim: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role, indications, timing, outcomes of fasciotomy in ALI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Aim: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fasciotomy vs non-fasciotomy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714D1-885F-BF76-8AE1-FA2042111610}"/>
              </a:ext>
            </a:extLst>
          </p:cNvPr>
          <p:cNvSpPr txBox="1"/>
          <p:nvPr/>
        </p:nvSpPr>
        <p:spPr>
          <a:xfrm>
            <a:off x="1684638" y="7451594"/>
            <a:ext cx="143173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design: Retrospective observational cohort study (comparative analysis)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location: Vascular Unit 2- National Hospital Sri Lanka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period: June 2019- June 2025 : 6 years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EE434-A8FB-D661-FE53-5CE261236E70}"/>
              </a:ext>
            </a:extLst>
          </p:cNvPr>
          <p:cNvSpPr txBox="1"/>
          <p:nvPr/>
        </p:nvSpPr>
        <p:spPr>
          <a:xfrm>
            <a:off x="980414" y="6711667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60722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7945F-039D-BF9C-782C-8383592EF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35C95187-DDFF-5C59-D930-D6E66987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240" y="2385196"/>
            <a:ext cx="8915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ALI patients: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147     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Fasciotomy: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 (23.8%)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group: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(mean 57.8)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7C9BE-0AD5-4C30-332A-D7E4D0766B1F}"/>
              </a:ext>
            </a:extLst>
          </p:cNvPr>
          <p:cNvSpPr txBox="1"/>
          <p:nvPr/>
        </p:nvSpPr>
        <p:spPr>
          <a:xfrm>
            <a:off x="1309816" y="2273755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02BDB-0568-7F83-AC12-5B546BDEEA3D}"/>
              </a:ext>
            </a:extLst>
          </p:cNvPr>
          <p:cNvSpPr txBox="1"/>
          <p:nvPr/>
        </p:nvSpPr>
        <p:spPr>
          <a:xfrm>
            <a:off x="11582400" y="2334281"/>
            <a:ext cx="378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Distribution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D8FF55B-B06E-E637-4C0E-5B1378CB6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8042" y="3467100"/>
            <a:ext cx="44025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🔵 Fasciotomy (23.8%)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⚪ No fasciotomy (76.2%)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84229F-7489-2167-878B-19CE8676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2864765"/>
            <a:ext cx="3160442" cy="314233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B3BF7B9-A89A-80F1-5B79-6CF8DBDF1725}"/>
              </a:ext>
            </a:extLst>
          </p:cNvPr>
          <p:cNvSpPr/>
          <p:nvPr/>
        </p:nvSpPr>
        <p:spPr>
          <a:xfrm>
            <a:off x="4978400" y="3044779"/>
            <a:ext cx="850900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354CB-19EF-2AEB-8888-6DBB6DD37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8" y="6601810"/>
            <a:ext cx="4263248" cy="33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AB758-E69B-7238-937E-4658B4D33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B2C85-3E96-F805-DA80-EE4A1456210B}"/>
              </a:ext>
            </a:extLst>
          </p:cNvPr>
          <p:cNvSpPr txBox="1"/>
          <p:nvPr/>
        </p:nvSpPr>
        <p:spPr>
          <a:xfrm>
            <a:off x="914400" y="2095500"/>
            <a:ext cx="48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for Fasciotomy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DB6D47-271A-D181-EF03-86F8D802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04672"/>
            <a:ext cx="734197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Prolonged ischemia &gt;6h →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74.3%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compartment syndrome →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45.7%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Prophylactic during revascularization →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31.4%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1E237B-71C4-C3C8-6E2C-104DAEBC4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96" y="3848100"/>
            <a:ext cx="8822495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A2A85-D8CF-D0F0-62FE-8CF20FE4DA76}"/>
              </a:ext>
            </a:extLst>
          </p:cNvPr>
          <p:cNvSpPr txBox="1"/>
          <p:nvPr/>
        </p:nvSpPr>
        <p:spPr>
          <a:xfrm>
            <a:off x="5786824" y="2203221"/>
            <a:ext cx="556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(Multiple indications per patient are possible)</a:t>
            </a:r>
          </a:p>
        </p:txBody>
      </p:sp>
    </p:spTree>
    <p:extLst>
      <p:ext uri="{BB962C8B-B14F-4D97-AF65-F5344CB8AC3E}">
        <p14:creationId xmlns:p14="http://schemas.microsoft.com/office/powerpoint/2010/main" val="329118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051EA-EC61-AED2-9323-B9EBF4493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482268-60F1-0772-9A5A-6EC6CB8DE3A8}"/>
              </a:ext>
            </a:extLst>
          </p:cNvPr>
          <p:cNvSpPr txBox="1"/>
          <p:nvPr/>
        </p:nvSpPr>
        <p:spPr>
          <a:xfrm>
            <a:off x="1279451" y="2171700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Severity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AB44F-A30F-4897-0A4E-EA852579B900}"/>
              </a:ext>
            </a:extLst>
          </p:cNvPr>
          <p:cNvSpPr txBox="1"/>
          <p:nvPr/>
        </p:nvSpPr>
        <p:spPr>
          <a:xfrm>
            <a:off x="1247553" y="3314700"/>
            <a:ext cx="8697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Ischemia time: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days vs 1.8 days (p&lt;0.001)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Rutherford grades: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IIb &amp; III predominance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531ADB-7A8C-65A6-A72D-32F00E2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39421"/>
            <a:ext cx="5341048" cy="364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87322-AFD1-8D2E-1DC2-75B31F1A4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9" y="6134100"/>
            <a:ext cx="4768850" cy="3687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900A8-2A77-C13C-EEC4-477A012F35CD}"/>
              </a:ext>
            </a:extLst>
          </p:cNvPr>
          <p:cNvSpPr txBox="1"/>
          <p:nvPr/>
        </p:nvSpPr>
        <p:spPr>
          <a:xfrm>
            <a:off x="1239086" y="9105900"/>
            <a:ext cx="6207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Fasciotomy group = significantly sicker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410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A56C77-9FA7-4EB9-4710-4945CBC53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01899-81BF-54D7-A8F0-8CE7527FF1CA}"/>
              </a:ext>
            </a:extLst>
          </p:cNvPr>
          <p:cNvSpPr txBox="1"/>
          <p:nvPr/>
        </p:nvSpPr>
        <p:spPr>
          <a:xfrm>
            <a:off x="1447800" y="195703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A08873-AB2D-39C1-5226-982C33C1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612" y="2616775"/>
            <a:ext cx="66355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Limb salvage: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77.1% vs 87.5% (p=0.15)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Mortality: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25.7% vs 10.7% (p=0.03)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E200F-F783-D57C-638B-FE71D3E15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019301"/>
            <a:ext cx="4038600" cy="3593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39799-9132-AF97-0888-62626C5E5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6321441"/>
            <a:ext cx="4248407" cy="3631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CC989-1EBA-7149-9E5F-D49179DDC93C}"/>
              </a:ext>
            </a:extLst>
          </p:cNvPr>
          <p:cNvSpPr txBox="1"/>
          <p:nvPr/>
        </p:nvSpPr>
        <p:spPr>
          <a:xfrm>
            <a:off x="1447800" y="8635051"/>
            <a:ext cx="7957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mortality ≠ fasciotomy harm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of ischemia + systemic insult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13088-F090-AF40-2496-33756CDDFFA4}"/>
              </a:ext>
            </a:extLst>
          </p:cNvPr>
          <p:cNvSpPr txBox="1"/>
          <p:nvPr/>
        </p:nvSpPr>
        <p:spPr>
          <a:xfrm>
            <a:off x="1447800" y="7621369"/>
            <a:ext cx="299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74088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57D525-BB8E-1F04-10DC-E2A334564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08F75-DB0A-C606-5346-60A5D494A037}"/>
              </a:ext>
            </a:extLst>
          </p:cNvPr>
          <p:cNvSpPr txBox="1"/>
          <p:nvPr/>
        </p:nvSpPr>
        <p:spPr>
          <a:xfrm>
            <a:off x="762000" y="1997482"/>
            <a:ext cx="4121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F35D5-9D72-1586-C47A-2090E99B06B6}"/>
              </a:ext>
            </a:extLst>
          </p:cNvPr>
          <p:cNvSpPr txBox="1"/>
          <p:nvPr/>
        </p:nvSpPr>
        <p:spPr>
          <a:xfrm>
            <a:off x="797281" y="3150424"/>
            <a:ext cx="792761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approach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fasciotomy if: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compartment syndrome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consider if: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Ischemia &gt;6 hours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IIb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revascularization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routine prophylactic use in low-risk patients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0F05A1-E5BD-3CB5-9A3F-8C894E082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227423"/>
              </p:ext>
            </p:extLst>
          </p:nvPr>
        </p:nvGraphicFramePr>
        <p:xfrm>
          <a:off x="9144000" y="2289870"/>
          <a:ext cx="10058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119C18-0891-195F-6735-2573EA4D8C15}"/>
              </a:ext>
            </a:extLst>
          </p:cNvPr>
          <p:cNvCxnSpPr/>
          <p:nvPr/>
        </p:nvCxnSpPr>
        <p:spPr>
          <a:xfrm>
            <a:off x="10287000" y="35433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D57756-E07F-38BC-95E5-CBAED3AC56D8}"/>
              </a:ext>
            </a:extLst>
          </p:cNvPr>
          <p:cNvCxnSpPr>
            <a:cxnSpLocks/>
          </p:cNvCxnSpPr>
          <p:nvPr/>
        </p:nvCxnSpPr>
        <p:spPr>
          <a:xfrm>
            <a:off x="13258800" y="35433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4AAA3A-6ECC-27DB-DB99-9AA36E5B93E9}"/>
              </a:ext>
            </a:extLst>
          </p:cNvPr>
          <p:cNvCxnSpPr>
            <a:cxnSpLocks/>
          </p:cNvCxnSpPr>
          <p:nvPr/>
        </p:nvCxnSpPr>
        <p:spPr>
          <a:xfrm>
            <a:off x="10134600" y="5981700"/>
            <a:ext cx="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5DB42-1659-AD0F-DFD0-D998F3AAE5CF}"/>
              </a:ext>
            </a:extLst>
          </p:cNvPr>
          <p:cNvCxnSpPr>
            <a:cxnSpLocks/>
          </p:cNvCxnSpPr>
          <p:nvPr/>
        </p:nvCxnSpPr>
        <p:spPr>
          <a:xfrm>
            <a:off x="14935200" y="72009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04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26264-8B4B-A1BF-2E05-484DDF7C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2E709-7C3D-48C4-1ACE-9724B1C7B1CE}"/>
              </a:ext>
            </a:extLst>
          </p:cNvPr>
          <p:cNvSpPr txBox="1"/>
          <p:nvPr/>
        </p:nvSpPr>
        <p:spPr>
          <a:xfrm>
            <a:off x="1220972" y="2400300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BEFF6-DB8A-8438-BDC0-30E436B188A8}"/>
              </a:ext>
            </a:extLst>
          </p:cNvPr>
          <p:cNvSpPr txBox="1"/>
          <p:nvPr/>
        </p:nvSpPr>
        <p:spPr>
          <a:xfrm>
            <a:off x="1219200" y="4020115"/>
            <a:ext cx="104061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key messages: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Fasciotomy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selective, not routine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identifies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ALI patients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timely, it enables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limb salvage despite high risk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C2DFF-839C-FD0A-34A7-F1EE74BFC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695700"/>
            <a:ext cx="5867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419</Words>
  <Application>Microsoft Macintosh PowerPoint</Application>
  <PresentationFormat>Custom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ACADEMY ENGRAVED LET PLAIN:1.0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cp:lastModifiedBy>damitha fonseka</cp:lastModifiedBy>
  <cp:revision>28</cp:revision>
  <dcterms:created xsi:type="dcterms:W3CDTF">2006-08-16T00:00:00Z</dcterms:created>
  <dcterms:modified xsi:type="dcterms:W3CDTF">2026-04-29T09:42:03Z</dcterms:modified>
  <dc:identifier>DAHGDBV40MY</dc:identifier>
</cp:coreProperties>
</file>