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CE69A4-AF4B-415D-A9F6-AFDEB0E59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1"/>
          <a:stretch/>
        </p:blipFill>
        <p:spPr>
          <a:xfrm>
            <a:off x="25400" y="1790700"/>
            <a:ext cx="18262600" cy="830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F6956C-3B54-4444-A4F5-A93BF8CFDA10}"/>
              </a:ext>
            </a:extLst>
          </p:cNvPr>
          <p:cNvSpPr txBox="1"/>
          <p:nvPr/>
        </p:nvSpPr>
        <p:spPr>
          <a:xfrm>
            <a:off x="914400" y="6438900"/>
            <a:ext cx="92202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knowledge on preventive measures for foot ulcers among Patients with diabetes complicated by microvascular and macrovascular disease: A cross-sectional study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C54D2-19C7-4F34-9DCE-4AA1C6F2D1A6}"/>
              </a:ext>
            </a:extLst>
          </p:cNvPr>
          <p:cNvSpPr txBox="1"/>
          <p:nvPr/>
        </p:nvSpPr>
        <p:spPr>
          <a:xfrm>
            <a:off x="1143000" y="8572500"/>
            <a:ext cx="71628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 K JAYAWEERA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REGISTRAR SURGERY-PGIM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EEB0D8-4C89-44E7-952C-7DA679AD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41"/>
          <a:stretch/>
        </p:blipFill>
        <p:spPr>
          <a:xfrm>
            <a:off x="381000" y="1790700"/>
            <a:ext cx="17373600" cy="819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CE10E-5F5A-48EE-ABA8-3928564DD0EF}"/>
              </a:ext>
            </a:extLst>
          </p:cNvPr>
          <p:cNvSpPr txBox="1"/>
          <p:nvPr/>
        </p:nvSpPr>
        <p:spPr>
          <a:xfrm>
            <a:off x="838200" y="19431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8136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28FDB4-C43F-46E5-8D2A-DC2F95622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"/>
          <a:stretch/>
        </p:blipFill>
        <p:spPr>
          <a:xfrm>
            <a:off x="228600" y="1638300"/>
            <a:ext cx="1783080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4C5FC3-BD6E-4ADD-8767-96DEC1F38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2"/>
          <a:stretch/>
        </p:blipFill>
        <p:spPr>
          <a:xfrm>
            <a:off x="304800" y="1943100"/>
            <a:ext cx="17678400" cy="7975600"/>
          </a:xfrm>
          <a:prstGeom prst="rect">
            <a:avLst/>
          </a:prstGeom>
        </p:spPr>
      </p:pic>
      <p:pic>
        <p:nvPicPr>
          <p:cNvPr id="3" name="Picture 2" descr="Understanding diabetic foot ulcers">
            <a:extLst>
              <a:ext uri="{FF2B5EF4-FFF2-40B4-BE49-F238E27FC236}">
                <a16:creationId xmlns:a16="http://schemas.microsoft.com/office/drawing/2014/main" id="{923313FD-B41F-4002-AA12-20FBB6FA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1562100"/>
            <a:ext cx="3048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9510D6-2246-42A0-953E-44DEE274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"/>
          <a:stretch/>
        </p:blipFill>
        <p:spPr>
          <a:xfrm>
            <a:off x="381000" y="1790700"/>
            <a:ext cx="173736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7A1329-DCED-40F3-8730-7F725BB2A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2"/>
          <a:stretch/>
        </p:blipFill>
        <p:spPr>
          <a:xfrm>
            <a:off x="0" y="163830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4F8112-2FA6-4A1B-B183-F4CB2768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"/>
          <a:stretch/>
        </p:blipFill>
        <p:spPr>
          <a:xfrm>
            <a:off x="152400" y="1790700"/>
            <a:ext cx="17907000" cy="834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6F7FC-6C6F-4920-8184-0AC0256EEFA8}"/>
              </a:ext>
            </a:extLst>
          </p:cNvPr>
          <p:cNvSpPr txBox="1"/>
          <p:nvPr/>
        </p:nvSpPr>
        <p:spPr>
          <a:xfrm>
            <a:off x="8686800" y="4686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C5B2F-429A-4789-B199-AE6B95DA45D7}"/>
              </a:ext>
            </a:extLst>
          </p:cNvPr>
          <p:cNvSpPr txBox="1"/>
          <p:nvPr/>
        </p:nvSpPr>
        <p:spPr>
          <a:xfrm>
            <a:off x="12954000" y="7124700"/>
            <a:ext cx="533400" cy="381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8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63ED5D-8743-4708-B66C-1BBABE84D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2"/>
          <a:stretch/>
        </p:blipFill>
        <p:spPr>
          <a:xfrm>
            <a:off x="152400" y="2324100"/>
            <a:ext cx="17983200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F80B9-AABD-4A92-BDE1-5C0DD696C6FB}"/>
              </a:ext>
            </a:extLst>
          </p:cNvPr>
          <p:cNvSpPr txBox="1"/>
          <p:nvPr/>
        </p:nvSpPr>
        <p:spPr>
          <a:xfrm>
            <a:off x="4419600" y="17145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CONCLUSION &amp; SUGGESTIONS</a:t>
            </a:r>
          </a:p>
        </p:txBody>
      </p:sp>
    </p:spTree>
    <p:extLst>
      <p:ext uri="{BB962C8B-B14F-4D97-AF65-F5344CB8AC3E}">
        <p14:creationId xmlns:p14="http://schemas.microsoft.com/office/powerpoint/2010/main" val="243187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2CA23-F83D-4A26-B190-115F4984D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r="2575" b="3985"/>
          <a:stretch/>
        </p:blipFill>
        <p:spPr>
          <a:xfrm>
            <a:off x="0" y="1638300"/>
            <a:ext cx="182880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33</Words>
  <Application>Microsoft Office PowerPoint</Application>
  <PresentationFormat>Custom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dc:creator>USER</dc:creator>
  <cp:lastModifiedBy>Gayara Jayaweera</cp:lastModifiedBy>
  <cp:revision>9</cp:revision>
  <dcterms:created xsi:type="dcterms:W3CDTF">2006-08-16T00:00:00Z</dcterms:created>
  <dcterms:modified xsi:type="dcterms:W3CDTF">2026-04-27T14:13:59Z</dcterms:modified>
  <dc:identifier>DAHGDBV40MY</dc:identifier>
</cp:coreProperties>
</file>