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1D2B5D-440B-440E-ABE5-EA23B484D34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0573BF2-EE20-45BC-A6C0-B30B09B91E0A}">
      <dgm:prSet/>
      <dgm:spPr/>
      <dgm:t>
        <a:bodyPr/>
        <a:lstStyle/>
        <a:p>
          <a:r>
            <a:rPr lang="en-IN" b="0" i="0"/>
            <a:t>Venous leg ulcers (VLUs) represent one of the most common and burdensome complications of chronic venous insufficiency (CVI), affecting approximately 1–3% of the adult population and up to 5% of individuals over the age of 65 years. </a:t>
          </a:r>
          <a:endParaRPr lang="en-US"/>
        </a:p>
      </dgm:t>
    </dgm:pt>
    <dgm:pt modelId="{7625BF57-8ABF-4602-8FC4-D229FF7993A4}" type="parTrans" cxnId="{F13ABAF5-6D73-4685-8C04-8A7BA64A08AE}">
      <dgm:prSet/>
      <dgm:spPr/>
      <dgm:t>
        <a:bodyPr/>
        <a:lstStyle/>
        <a:p>
          <a:endParaRPr lang="en-US"/>
        </a:p>
      </dgm:t>
    </dgm:pt>
    <dgm:pt modelId="{2B7A1D80-FD76-4A14-A10A-FCE7A14E3C2F}" type="sibTrans" cxnId="{F13ABAF5-6D73-4685-8C04-8A7BA64A08AE}">
      <dgm:prSet/>
      <dgm:spPr/>
      <dgm:t>
        <a:bodyPr/>
        <a:lstStyle/>
        <a:p>
          <a:endParaRPr lang="en-US"/>
        </a:p>
      </dgm:t>
    </dgm:pt>
    <dgm:pt modelId="{11BE060C-E2D6-4E5C-A34C-D04AD49461E0}">
      <dgm:prSet/>
      <dgm:spPr/>
      <dgm:t>
        <a:bodyPr/>
        <a:lstStyle/>
        <a:p>
          <a:r>
            <a:rPr lang="en-IN" b="0" i="0"/>
            <a:t>These chronic wounds are associated with significant morbidity, including pain, reduced mobility, sleep disturbance, psychological distress, and substantial healthcare costs.</a:t>
          </a:r>
          <a:endParaRPr lang="en-US"/>
        </a:p>
      </dgm:t>
    </dgm:pt>
    <dgm:pt modelId="{E1E8C45E-078D-403E-8B40-2CFD3309EFE2}" type="parTrans" cxnId="{5BB53EC8-A0E1-4866-8F6B-C47602C572B6}">
      <dgm:prSet/>
      <dgm:spPr/>
      <dgm:t>
        <a:bodyPr/>
        <a:lstStyle/>
        <a:p>
          <a:endParaRPr lang="en-US"/>
        </a:p>
      </dgm:t>
    </dgm:pt>
    <dgm:pt modelId="{6F753CA0-ABF0-459E-9383-C1B30D244376}" type="sibTrans" cxnId="{5BB53EC8-A0E1-4866-8F6B-C47602C572B6}">
      <dgm:prSet/>
      <dgm:spPr/>
      <dgm:t>
        <a:bodyPr/>
        <a:lstStyle/>
        <a:p>
          <a:endParaRPr lang="en-US"/>
        </a:p>
      </dgm:t>
    </dgm:pt>
    <dgm:pt modelId="{D40569F6-6D9F-4952-B07E-66AD08D4E269}">
      <dgm:prSet/>
      <dgm:spPr/>
      <dgm:t>
        <a:bodyPr/>
        <a:lstStyle/>
        <a:p>
          <a:r>
            <a:rPr lang="en-IN" b="0" i="0"/>
            <a:t>The fundamental pathophysiology underlying VLU formation is ambulatory venous hypertension, resulting from valvular incompetence, venous obstruction, or calf muscle pump dysfunction. </a:t>
          </a:r>
          <a:endParaRPr lang="en-US"/>
        </a:p>
      </dgm:t>
    </dgm:pt>
    <dgm:pt modelId="{EA29A08C-EF03-4A13-BBA0-6A485EB13BB4}" type="parTrans" cxnId="{5C28F4D8-8D0F-4790-80EB-1F999D96CC73}">
      <dgm:prSet/>
      <dgm:spPr/>
      <dgm:t>
        <a:bodyPr/>
        <a:lstStyle/>
        <a:p>
          <a:endParaRPr lang="en-US"/>
        </a:p>
      </dgm:t>
    </dgm:pt>
    <dgm:pt modelId="{7D827263-74E0-42F5-9A1A-33DEC63233AA}" type="sibTrans" cxnId="{5C28F4D8-8D0F-4790-80EB-1F999D96CC73}">
      <dgm:prSet/>
      <dgm:spPr/>
      <dgm:t>
        <a:bodyPr/>
        <a:lstStyle/>
        <a:p>
          <a:endParaRPr lang="en-US"/>
        </a:p>
      </dgm:t>
    </dgm:pt>
    <dgm:pt modelId="{B41E25FC-8164-4201-BB46-F68C7FE04295}">
      <dgm:prSet/>
      <dgm:spPr/>
      <dgm:t>
        <a:bodyPr/>
        <a:lstStyle/>
        <a:p>
          <a:r>
            <a:rPr lang="en-IN" b="0" i="0"/>
            <a:t>Sustained venous hypertension leads to capillary leakage of fibrinogen and other macromolecules, perivascular fibrin cuff deposition, leukocyte trapping, and ultimately tissue hypoxia and ulceration</a:t>
          </a:r>
          <a:endParaRPr lang="en-US"/>
        </a:p>
      </dgm:t>
    </dgm:pt>
    <dgm:pt modelId="{555DD9FD-5017-4D10-A096-2AC6A0818062}" type="parTrans" cxnId="{A1661B4C-97DF-4524-B6FC-5B187CC59B98}">
      <dgm:prSet/>
      <dgm:spPr/>
      <dgm:t>
        <a:bodyPr/>
        <a:lstStyle/>
        <a:p>
          <a:endParaRPr lang="en-US"/>
        </a:p>
      </dgm:t>
    </dgm:pt>
    <dgm:pt modelId="{0798DD3B-6CC9-4D65-8938-17461DC7F90A}" type="sibTrans" cxnId="{A1661B4C-97DF-4524-B6FC-5B187CC59B98}">
      <dgm:prSet/>
      <dgm:spPr/>
      <dgm:t>
        <a:bodyPr/>
        <a:lstStyle/>
        <a:p>
          <a:endParaRPr lang="en-US"/>
        </a:p>
      </dgm:t>
    </dgm:pt>
    <dgm:pt modelId="{7290C6DB-36E9-4116-BFC3-E22C2EF96B44}" type="pres">
      <dgm:prSet presAssocID="{3E1D2B5D-440B-440E-ABE5-EA23B484D349}" presName="root" presStyleCnt="0">
        <dgm:presLayoutVars>
          <dgm:dir/>
          <dgm:resizeHandles val="exact"/>
        </dgm:presLayoutVars>
      </dgm:prSet>
      <dgm:spPr/>
    </dgm:pt>
    <dgm:pt modelId="{F8C45FEF-8EA7-4C6D-8A3D-275DBE41ECAD}" type="pres">
      <dgm:prSet presAssocID="{B0573BF2-EE20-45BC-A6C0-B30B09B91E0A}" presName="compNode" presStyleCnt="0"/>
      <dgm:spPr/>
    </dgm:pt>
    <dgm:pt modelId="{61B83549-B7E1-450B-9F6C-879EA7BA40C0}" type="pres">
      <dgm:prSet presAssocID="{B0573BF2-EE20-45BC-A6C0-B30B09B91E0A}" presName="bgRect" presStyleLbl="bgShp" presStyleIdx="0" presStyleCnt="4"/>
      <dgm:spPr/>
    </dgm:pt>
    <dgm:pt modelId="{247B5AAB-B484-40C6-8100-CF04E4530DF9}" type="pres">
      <dgm:prSet presAssocID="{B0573BF2-EE20-45BC-A6C0-B30B09B91E0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idneys"/>
        </a:ext>
      </dgm:extLst>
    </dgm:pt>
    <dgm:pt modelId="{55420A67-B752-4A77-85B4-9F957FB4B4F1}" type="pres">
      <dgm:prSet presAssocID="{B0573BF2-EE20-45BC-A6C0-B30B09B91E0A}" presName="spaceRect" presStyleCnt="0"/>
      <dgm:spPr/>
    </dgm:pt>
    <dgm:pt modelId="{FD175252-06AB-4E2A-965E-5E8C14B0A228}" type="pres">
      <dgm:prSet presAssocID="{B0573BF2-EE20-45BC-A6C0-B30B09B91E0A}" presName="parTx" presStyleLbl="revTx" presStyleIdx="0" presStyleCnt="4">
        <dgm:presLayoutVars>
          <dgm:chMax val="0"/>
          <dgm:chPref val="0"/>
        </dgm:presLayoutVars>
      </dgm:prSet>
      <dgm:spPr/>
    </dgm:pt>
    <dgm:pt modelId="{093461BB-8E92-4AB8-B11C-01A99365D49A}" type="pres">
      <dgm:prSet presAssocID="{2B7A1D80-FD76-4A14-A10A-FCE7A14E3C2F}" presName="sibTrans" presStyleCnt="0"/>
      <dgm:spPr/>
    </dgm:pt>
    <dgm:pt modelId="{C7BBAA12-DACE-4F09-9852-C5F78E633970}" type="pres">
      <dgm:prSet presAssocID="{11BE060C-E2D6-4E5C-A34C-D04AD49461E0}" presName="compNode" presStyleCnt="0"/>
      <dgm:spPr/>
    </dgm:pt>
    <dgm:pt modelId="{640F45A1-AABA-4231-ACC5-3A486A88DC7C}" type="pres">
      <dgm:prSet presAssocID="{11BE060C-E2D6-4E5C-A34C-D04AD49461E0}" presName="bgRect" presStyleLbl="bgShp" presStyleIdx="1" presStyleCnt="4"/>
      <dgm:spPr/>
    </dgm:pt>
    <dgm:pt modelId="{AF771855-3A9C-4132-B6F8-E30361B9D26F}" type="pres">
      <dgm:prSet presAssocID="{11BE060C-E2D6-4E5C-A34C-D04AD49461E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mbulance"/>
        </a:ext>
      </dgm:extLst>
    </dgm:pt>
    <dgm:pt modelId="{6A432B91-3613-4832-BFC8-DD08D3EA2581}" type="pres">
      <dgm:prSet presAssocID="{11BE060C-E2D6-4E5C-A34C-D04AD49461E0}" presName="spaceRect" presStyleCnt="0"/>
      <dgm:spPr/>
    </dgm:pt>
    <dgm:pt modelId="{1B88C90B-0D49-4565-B9AC-58296998CFA9}" type="pres">
      <dgm:prSet presAssocID="{11BE060C-E2D6-4E5C-A34C-D04AD49461E0}" presName="parTx" presStyleLbl="revTx" presStyleIdx="1" presStyleCnt="4">
        <dgm:presLayoutVars>
          <dgm:chMax val="0"/>
          <dgm:chPref val="0"/>
        </dgm:presLayoutVars>
      </dgm:prSet>
      <dgm:spPr/>
    </dgm:pt>
    <dgm:pt modelId="{FA365307-19D2-4875-8662-63058F5F8B1A}" type="pres">
      <dgm:prSet presAssocID="{6F753CA0-ABF0-459E-9383-C1B30D244376}" presName="sibTrans" presStyleCnt="0"/>
      <dgm:spPr/>
    </dgm:pt>
    <dgm:pt modelId="{9A416AF1-4CE5-4CB5-9C1F-B488D05AA195}" type="pres">
      <dgm:prSet presAssocID="{D40569F6-6D9F-4952-B07E-66AD08D4E269}" presName="compNode" presStyleCnt="0"/>
      <dgm:spPr/>
    </dgm:pt>
    <dgm:pt modelId="{07829BF1-2816-4B63-AEE2-D113A4B0A2DA}" type="pres">
      <dgm:prSet presAssocID="{D40569F6-6D9F-4952-B07E-66AD08D4E269}" presName="bgRect" presStyleLbl="bgShp" presStyleIdx="2" presStyleCnt="4"/>
      <dgm:spPr/>
    </dgm:pt>
    <dgm:pt modelId="{A5997E80-CEE0-4FE7-A3DD-59B4E5648A24}" type="pres">
      <dgm:prSet presAssocID="{D40569F6-6D9F-4952-B07E-66AD08D4E26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D46631A8-775A-4EF0-8DF1-F0CB49E1FDA7}" type="pres">
      <dgm:prSet presAssocID="{D40569F6-6D9F-4952-B07E-66AD08D4E269}" presName="spaceRect" presStyleCnt="0"/>
      <dgm:spPr/>
    </dgm:pt>
    <dgm:pt modelId="{DD07DBFA-FC66-4C63-8811-37F5475D049D}" type="pres">
      <dgm:prSet presAssocID="{D40569F6-6D9F-4952-B07E-66AD08D4E269}" presName="parTx" presStyleLbl="revTx" presStyleIdx="2" presStyleCnt="4">
        <dgm:presLayoutVars>
          <dgm:chMax val="0"/>
          <dgm:chPref val="0"/>
        </dgm:presLayoutVars>
      </dgm:prSet>
      <dgm:spPr/>
    </dgm:pt>
    <dgm:pt modelId="{4F5CEC9B-8A4C-491A-A7B7-C1E8C1047895}" type="pres">
      <dgm:prSet presAssocID="{7D827263-74E0-42F5-9A1A-33DEC63233AA}" presName="sibTrans" presStyleCnt="0"/>
      <dgm:spPr/>
    </dgm:pt>
    <dgm:pt modelId="{13315848-6A08-48AA-9336-68A385D87BBF}" type="pres">
      <dgm:prSet presAssocID="{B41E25FC-8164-4201-BB46-F68C7FE04295}" presName="compNode" presStyleCnt="0"/>
      <dgm:spPr/>
    </dgm:pt>
    <dgm:pt modelId="{08260B35-753A-41E5-9CBF-3D20B4263869}" type="pres">
      <dgm:prSet presAssocID="{B41E25FC-8164-4201-BB46-F68C7FE04295}" presName="bgRect" presStyleLbl="bgShp" presStyleIdx="3" presStyleCnt="4"/>
      <dgm:spPr/>
    </dgm:pt>
    <dgm:pt modelId="{4BF11574-2C7B-4848-A3DF-C93A3C9B00F4}" type="pres">
      <dgm:prSet presAssocID="{B41E25FC-8164-4201-BB46-F68C7FE0429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ungs"/>
        </a:ext>
      </dgm:extLst>
    </dgm:pt>
    <dgm:pt modelId="{E865087E-5E46-41B4-B09A-7995BEE167C7}" type="pres">
      <dgm:prSet presAssocID="{B41E25FC-8164-4201-BB46-F68C7FE04295}" presName="spaceRect" presStyleCnt="0"/>
      <dgm:spPr/>
    </dgm:pt>
    <dgm:pt modelId="{A36173FB-A064-41CA-9999-27C9BD25909C}" type="pres">
      <dgm:prSet presAssocID="{B41E25FC-8164-4201-BB46-F68C7FE04295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83CF4518-BE23-46DD-92BA-6A02F722F639}" type="presOf" srcId="{B41E25FC-8164-4201-BB46-F68C7FE04295}" destId="{A36173FB-A064-41CA-9999-27C9BD25909C}" srcOrd="0" destOrd="0" presId="urn:microsoft.com/office/officeart/2018/2/layout/IconVerticalSolidList"/>
    <dgm:cxn modelId="{D9A89A20-04C5-42D4-8F7D-1209E4D0C85D}" type="presOf" srcId="{11BE060C-E2D6-4E5C-A34C-D04AD49461E0}" destId="{1B88C90B-0D49-4565-B9AC-58296998CFA9}" srcOrd="0" destOrd="0" presId="urn:microsoft.com/office/officeart/2018/2/layout/IconVerticalSolidList"/>
    <dgm:cxn modelId="{350DDD2A-54C4-49AE-8CCE-27B35E2A2A9C}" type="presOf" srcId="{3E1D2B5D-440B-440E-ABE5-EA23B484D349}" destId="{7290C6DB-36E9-4116-BFC3-E22C2EF96B44}" srcOrd="0" destOrd="0" presId="urn:microsoft.com/office/officeart/2018/2/layout/IconVerticalSolidList"/>
    <dgm:cxn modelId="{A1661B4C-97DF-4524-B6FC-5B187CC59B98}" srcId="{3E1D2B5D-440B-440E-ABE5-EA23B484D349}" destId="{B41E25FC-8164-4201-BB46-F68C7FE04295}" srcOrd="3" destOrd="0" parTransId="{555DD9FD-5017-4D10-A096-2AC6A0818062}" sibTransId="{0798DD3B-6CC9-4D65-8938-17461DC7F90A}"/>
    <dgm:cxn modelId="{1FA23171-9107-4644-A545-2621FB7CB7EE}" type="presOf" srcId="{D40569F6-6D9F-4952-B07E-66AD08D4E269}" destId="{DD07DBFA-FC66-4C63-8811-37F5475D049D}" srcOrd="0" destOrd="0" presId="urn:microsoft.com/office/officeart/2018/2/layout/IconVerticalSolidList"/>
    <dgm:cxn modelId="{7CE1827A-CB4C-4AA6-856A-EFE639DCAC17}" type="presOf" srcId="{B0573BF2-EE20-45BC-A6C0-B30B09B91E0A}" destId="{FD175252-06AB-4E2A-965E-5E8C14B0A228}" srcOrd="0" destOrd="0" presId="urn:microsoft.com/office/officeart/2018/2/layout/IconVerticalSolidList"/>
    <dgm:cxn modelId="{5BB53EC8-A0E1-4866-8F6B-C47602C572B6}" srcId="{3E1D2B5D-440B-440E-ABE5-EA23B484D349}" destId="{11BE060C-E2D6-4E5C-A34C-D04AD49461E0}" srcOrd="1" destOrd="0" parTransId="{E1E8C45E-078D-403E-8B40-2CFD3309EFE2}" sibTransId="{6F753CA0-ABF0-459E-9383-C1B30D244376}"/>
    <dgm:cxn modelId="{5C28F4D8-8D0F-4790-80EB-1F999D96CC73}" srcId="{3E1D2B5D-440B-440E-ABE5-EA23B484D349}" destId="{D40569F6-6D9F-4952-B07E-66AD08D4E269}" srcOrd="2" destOrd="0" parTransId="{EA29A08C-EF03-4A13-BBA0-6A485EB13BB4}" sibTransId="{7D827263-74E0-42F5-9A1A-33DEC63233AA}"/>
    <dgm:cxn modelId="{F13ABAF5-6D73-4685-8C04-8A7BA64A08AE}" srcId="{3E1D2B5D-440B-440E-ABE5-EA23B484D349}" destId="{B0573BF2-EE20-45BC-A6C0-B30B09B91E0A}" srcOrd="0" destOrd="0" parTransId="{7625BF57-8ABF-4602-8FC4-D229FF7993A4}" sibTransId="{2B7A1D80-FD76-4A14-A10A-FCE7A14E3C2F}"/>
    <dgm:cxn modelId="{BAF8A871-0DB9-4FBB-9D85-595627467586}" type="presParOf" srcId="{7290C6DB-36E9-4116-BFC3-E22C2EF96B44}" destId="{F8C45FEF-8EA7-4C6D-8A3D-275DBE41ECAD}" srcOrd="0" destOrd="0" presId="urn:microsoft.com/office/officeart/2018/2/layout/IconVerticalSolidList"/>
    <dgm:cxn modelId="{5DD4AC86-B69A-48B0-8E76-D2E4C4930D41}" type="presParOf" srcId="{F8C45FEF-8EA7-4C6D-8A3D-275DBE41ECAD}" destId="{61B83549-B7E1-450B-9F6C-879EA7BA40C0}" srcOrd="0" destOrd="0" presId="urn:microsoft.com/office/officeart/2018/2/layout/IconVerticalSolidList"/>
    <dgm:cxn modelId="{84FF57C6-02D0-4A57-BAB6-0591573836C4}" type="presParOf" srcId="{F8C45FEF-8EA7-4C6D-8A3D-275DBE41ECAD}" destId="{247B5AAB-B484-40C6-8100-CF04E4530DF9}" srcOrd="1" destOrd="0" presId="urn:microsoft.com/office/officeart/2018/2/layout/IconVerticalSolidList"/>
    <dgm:cxn modelId="{4C622A3B-BBD8-41CF-9A06-90CE44182202}" type="presParOf" srcId="{F8C45FEF-8EA7-4C6D-8A3D-275DBE41ECAD}" destId="{55420A67-B752-4A77-85B4-9F957FB4B4F1}" srcOrd="2" destOrd="0" presId="urn:microsoft.com/office/officeart/2018/2/layout/IconVerticalSolidList"/>
    <dgm:cxn modelId="{86FE79C3-D10C-452E-96B2-3AFD6F3E99DC}" type="presParOf" srcId="{F8C45FEF-8EA7-4C6D-8A3D-275DBE41ECAD}" destId="{FD175252-06AB-4E2A-965E-5E8C14B0A228}" srcOrd="3" destOrd="0" presId="urn:microsoft.com/office/officeart/2018/2/layout/IconVerticalSolidList"/>
    <dgm:cxn modelId="{B63EFD4C-560A-48A4-A462-152A4F780015}" type="presParOf" srcId="{7290C6DB-36E9-4116-BFC3-E22C2EF96B44}" destId="{093461BB-8E92-4AB8-B11C-01A99365D49A}" srcOrd="1" destOrd="0" presId="urn:microsoft.com/office/officeart/2018/2/layout/IconVerticalSolidList"/>
    <dgm:cxn modelId="{B13931C9-006E-4F98-8FD5-43247069F466}" type="presParOf" srcId="{7290C6DB-36E9-4116-BFC3-E22C2EF96B44}" destId="{C7BBAA12-DACE-4F09-9852-C5F78E633970}" srcOrd="2" destOrd="0" presId="urn:microsoft.com/office/officeart/2018/2/layout/IconVerticalSolidList"/>
    <dgm:cxn modelId="{2714B5AE-C77E-456F-831D-D9F7B8DC0475}" type="presParOf" srcId="{C7BBAA12-DACE-4F09-9852-C5F78E633970}" destId="{640F45A1-AABA-4231-ACC5-3A486A88DC7C}" srcOrd="0" destOrd="0" presId="urn:microsoft.com/office/officeart/2018/2/layout/IconVerticalSolidList"/>
    <dgm:cxn modelId="{0F6E5355-5B0D-4466-89E7-0C7DE15CF8E0}" type="presParOf" srcId="{C7BBAA12-DACE-4F09-9852-C5F78E633970}" destId="{AF771855-3A9C-4132-B6F8-E30361B9D26F}" srcOrd="1" destOrd="0" presId="urn:microsoft.com/office/officeart/2018/2/layout/IconVerticalSolidList"/>
    <dgm:cxn modelId="{612E48C5-9CC0-4166-BFF6-56EE67C967C4}" type="presParOf" srcId="{C7BBAA12-DACE-4F09-9852-C5F78E633970}" destId="{6A432B91-3613-4832-BFC8-DD08D3EA2581}" srcOrd="2" destOrd="0" presId="urn:microsoft.com/office/officeart/2018/2/layout/IconVerticalSolidList"/>
    <dgm:cxn modelId="{33B1D86C-61F5-4E74-B73F-50F2FA5B4F7B}" type="presParOf" srcId="{C7BBAA12-DACE-4F09-9852-C5F78E633970}" destId="{1B88C90B-0D49-4565-B9AC-58296998CFA9}" srcOrd="3" destOrd="0" presId="urn:microsoft.com/office/officeart/2018/2/layout/IconVerticalSolidList"/>
    <dgm:cxn modelId="{20B33845-A917-44DD-9308-60E529C20D08}" type="presParOf" srcId="{7290C6DB-36E9-4116-BFC3-E22C2EF96B44}" destId="{FA365307-19D2-4875-8662-63058F5F8B1A}" srcOrd="3" destOrd="0" presId="urn:microsoft.com/office/officeart/2018/2/layout/IconVerticalSolidList"/>
    <dgm:cxn modelId="{5966E1BE-96CF-46B8-938B-4D644B075416}" type="presParOf" srcId="{7290C6DB-36E9-4116-BFC3-E22C2EF96B44}" destId="{9A416AF1-4CE5-4CB5-9C1F-B488D05AA195}" srcOrd="4" destOrd="0" presId="urn:microsoft.com/office/officeart/2018/2/layout/IconVerticalSolidList"/>
    <dgm:cxn modelId="{D7997291-4FAE-4A73-B05C-17657DEED171}" type="presParOf" srcId="{9A416AF1-4CE5-4CB5-9C1F-B488D05AA195}" destId="{07829BF1-2816-4B63-AEE2-D113A4B0A2DA}" srcOrd="0" destOrd="0" presId="urn:microsoft.com/office/officeart/2018/2/layout/IconVerticalSolidList"/>
    <dgm:cxn modelId="{979CA4E6-9EE3-4A51-B2AE-7D09AE3DC822}" type="presParOf" srcId="{9A416AF1-4CE5-4CB5-9C1F-B488D05AA195}" destId="{A5997E80-CEE0-4FE7-A3DD-59B4E5648A24}" srcOrd="1" destOrd="0" presId="urn:microsoft.com/office/officeart/2018/2/layout/IconVerticalSolidList"/>
    <dgm:cxn modelId="{A3EA83ED-A010-4878-B683-035134009EF0}" type="presParOf" srcId="{9A416AF1-4CE5-4CB5-9C1F-B488D05AA195}" destId="{D46631A8-775A-4EF0-8DF1-F0CB49E1FDA7}" srcOrd="2" destOrd="0" presId="urn:microsoft.com/office/officeart/2018/2/layout/IconVerticalSolidList"/>
    <dgm:cxn modelId="{24D20899-2284-4C70-890E-D87E76653A4F}" type="presParOf" srcId="{9A416AF1-4CE5-4CB5-9C1F-B488D05AA195}" destId="{DD07DBFA-FC66-4C63-8811-37F5475D049D}" srcOrd="3" destOrd="0" presId="urn:microsoft.com/office/officeart/2018/2/layout/IconVerticalSolidList"/>
    <dgm:cxn modelId="{CA2ADA8F-E0A4-4EB0-9956-546E5C38AB2C}" type="presParOf" srcId="{7290C6DB-36E9-4116-BFC3-E22C2EF96B44}" destId="{4F5CEC9B-8A4C-491A-A7B7-C1E8C1047895}" srcOrd="5" destOrd="0" presId="urn:microsoft.com/office/officeart/2018/2/layout/IconVerticalSolidList"/>
    <dgm:cxn modelId="{5C9FC24D-651F-43B1-9598-53E2B5F9E1BA}" type="presParOf" srcId="{7290C6DB-36E9-4116-BFC3-E22C2EF96B44}" destId="{13315848-6A08-48AA-9336-68A385D87BBF}" srcOrd="6" destOrd="0" presId="urn:microsoft.com/office/officeart/2018/2/layout/IconVerticalSolidList"/>
    <dgm:cxn modelId="{ED722E2B-34C8-48E4-A8DA-FFD625598E78}" type="presParOf" srcId="{13315848-6A08-48AA-9336-68A385D87BBF}" destId="{08260B35-753A-41E5-9CBF-3D20B4263869}" srcOrd="0" destOrd="0" presId="urn:microsoft.com/office/officeart/2018/2/layout/IconVerticalSolidList"/>
    <dgm:cxn modelId="{D0CC6661-E7E8-47DF-8F6C-898B75F01C59}" type="presParOf" srcId="{13315848-6A08-48AA-9336-68A385D87BBF}" destId="{4BF11574-2C7B-4848-A3DF-C93A3C9B00F4}" srcOrd="1" destOrd="0" presId="urn:microsoft.com/office/officeart/2018/2/layout/IconVerticalSolidList"/>
    <dgm:cxn modelId="{B7CDE868-B62B-4E16-8065-F097F38363D6}" type="presParOf" srcId="{13315848-6A08-48AA-9336-68A385D87BBF}" destId="{E865087E-5E46-41B4-B09A-7995BEE167C7}" srcOrd="2" destOrd="0" presId="urn:microsoft.com/office/officeart/2018/2/layout/IconVerticalSolidList"/>
    <dgm:cxn modelId="{75200B00-C2D6-411D-B361-B2939FF3D348}" type="presParOf" srcId="{13315848-6A08-48AA-9336-68A385D87BBF}" destId="{A36173FB-A064-41CA-9999-27C9BD25909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1E8372-39A1-4EC9-9C16-0E5E73119862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8D0D4C7-2409-42D0-8506-6C9A60254DDE}">
      <dgm:prSet/>
      <dgm:spPr/>
      <dgm:t>
        <a:bodyPr/>
        <a:lstStyle/>
        <a:p>
          <a:r>
            <a:rPr lang="en-IN" b="0" i="0"/>
            <a:t>Compression therapy works by:</a:t>
          </a:r>
          <a:endParaRPr lang="en-US"/>
        </a:p>
      </dgm:t>
    </dgm:pt>
    <dgm:pt modelId="{607333AD-3082-4645-BF32-BBF438203CDC}" type="parTrans" cxnId="{774F978A-1BE8-47DC-8D5B-E24EF08A2BC2}">
      <dgm:prSet/>
      <dgm:spPr/>
      <dgm:t>
        <a:bodyPr/>
        <a:lstStyle/>
        <a:p>
          <a:endParaRPr lang="en-US"/>
        </a:p>
      </dgm:t>
    </dgm:pt>
    <dgm:pt modelId="{EA6A036A-3723-4D7D-A37B-A57B870FC012}" type="sibTrans" cxnId="{774F978A-1BE8-47DC-8D5B-E24EF08A2BC2}">
      <dgm:prSet/>
      <dgm:spPr/>
      <dgm:t>
        <a:bodyPr/>
        <a:lstStyle/>
        <a:p>
          <a:endParaRPr lang="en-US"/>
        </a:p>
      </dgm:t>
    </dgm:pt>
    <dgm:pt modelId="{62147858-39C3-41FB-B9B8-6F9BABB18131}">
      <dgm:prSet/>
      <dgm:spPr/>
      <dgm:t>
        <a:bodyPr/>
        <a:lstStyle/>
        <a:p>
          <a:r>
            <a:rPr lang="en-IN" b="0" i="0"/>
            <a:t>Reducing venous reflux and improving venous return</a:t>
          </a:r>
          <a:endParaRPr lang="en-US"/>
        </a:p>
      </dgm:t>
    </dgm:pt>
    <dgm:pt modelId="{76FC2FBE-92B3-45E0-B63A-E69E9F45CA8B}" type="parTrans" cxnId="{6EC9CFCF-2F92-41C5-B40A-8807ECD9C47D}">
      <dgm:prSet/>
      <dgm:spPr/>
      <dgm:t>
        <a:bodyPr/>
        <a:lstStyle/>
        <a:p>
          <a:endParaRPr lang="en-US"/>
        </a:p>
      </dgm:t>
    </dgm:pt>
    <dgm:pt modelId="{75D5C2E9-737F-4E06-B192-B5AB4417C1D4}" type="sibTrans" cxnId="{6EC9CFCF-2F92-41C5-B40A-8807ECD9C47D}">
      <dgm:prSet/>
      <dgm:spPr/>
      <dgm:t>
        <a:bodyPr/>
        <a:lstStyle/>
        <a:p>
          <a:endParaRPr lang="en-US"/>
        </a:p>
      </dgm:t>
    </dgm:pt>
    <dgm:pt modelId="{DAF154BD-0CA7-4766-A4DA-A441D3855E4C}">
      <dgm:prSet/>
      <dgm:spPr/>
      <dgm:t>
        <a:bodyPr/>
        <a:lstStyle/>
        <a:p>
          <a:r>
            <a:rPr lang="en-IN" b="0" i="0"/>
            <a:t>Decreasing capillary filtration and peripheral edema</a:t>
          </a:r>
          <a:endParaRPr lang="en-US"/>
        </a:p>
      </dgm:t>
    </dgm:pt>
    <dgm:pt modelId="{120B8259-F5A4-4ABA-B7BC-1198465C3551}" type="parTrans" cxnId="{01C144EA-DF35-432D-B4CD-316B40B822D6}">
      <dgm:prSet/>
      <dgm:spPr/>
      <dgm:t>
        <a:bodyPr/>
        <a:lstStyle/>
        <a:p>
          <a:endParaRPr lang="en-US"/>
        </a:p>
      </dgm:t>
    </dgm:pt>
    <dgm:pt modelId="{24C7AF83-A1BE-404F-82B3-4BA0B3E72462}" type="sibTrans" cxnId="{01C144EA-DF35-432D-B4CD-316B40B822D6}">
      <dgm:prSet/>
      <dgm:spPr/>
      <dgm:t>
        <a:bodyPr/>
        <a:lstStyle/>
        <a:p>
          <a:endParaRPr lang="en-US"/>
        </a:p>
      </dgm:t>
    </dgm:pt>
    <dgm:pt modelId="{9A4C21C4-BBFE-4E42-9995-C1919FF059FF}">
      <dgm:prSet/>
      <dgm:spPr/>
      <dgm:t>
        <a:bodyPr/>
        <a:lstStyle/>
        <a:p>
          <a:r>
            <a:rPr lang="en-IN" b="0" i="0"/>
            <a:t>Enhancing tissue perfusion and oxygenation</a:t>
          </a:r>
          <a:endParaRPr lang="en-US"/>
        </a:p>
      </dgm:t>
    </dgm:pt>
    <dgm:pt modelId="{E9606178-EC43-4C5E-A94E-8A46080BE097}" type="parTrans" cxnId="{C5927186-668F-437C-AB0F-6B93CD789181}">
      <dgm:prSet/>
      <dgm:spPr/>
      <dgm:t>
        <a:bodyPr/>
        <a:lstStyle/>
        <a:p>
          <a:endParaRPr lang="en-US"/>
        </a:p>
      </dgm:t>
    </dgm:pt>
    <dgm:pt modelId="{B1FA94C8-E327-4623-93E8-74AF3BEB44A1}" type="sibTrans" cxnId="{C5927186-668F-437C-AB0F-6B93CD789181}">
      <dgm:prSet/>
      <dgm:spPr/>
      <dgm:t>
        <a:bodyPr/>
        <a:lstStyle/>
        <a:p>
          <a:endParaRPr lang="en-US"/>
        </a:p>
      </dgm:t>
    </dgm:pt>
    <dgm:pt modelId="{37CCB604-A48B-4203-9E0D-7C82C899D9A1}">
      <dgm:prSet/>
      <dgm:spPr/>
      <dgm:t>
        <a:bodyPr/>
        <a:lstStyle/>
        <a:p>
          <a:r>
            <a:rPr lang="en-IN" b="0" i="0"/>
            <a:t>Promoting fibroblast migration and collagen synthesis</a:t>
          </a:r>
          <a:endParaRPr lang="en-US"/>
        </a:p>
      </dgm:t>
    </dgm:pt>
    <dgm:pt modelId="{95884DBC-FF75-4D06-8355-344B872819F4}" type="parTrans" cxnId="{73987C31-3CE8-403D-84BF-555D92FD2A7C}">
      <dgm:prSet/>
      <dgm:spPr/>
      <dgm:t>
        <a:bodyPr/>
        <a:lstStyle/>
        <a:p>
          <a:endParaRPr lang="en-US"/>
        </a:p>
      </dgm:t>
    </dgm:pt>
    <dgm:pt modelId="{0BC50EA8-F570-4ABC-8EC5-EB6F2E1892D8}" type="sibTrans" cxnId="{73987C31-3CE8-403D-84BF-555D92FD2A7C}">
      <dgm:prSet/>
      <dgm:spPr/>
      <dgm:t>
        <a:bodyPr/>
        <a:lstStyle/>
        <a:p>
          <a:endParaRPr lang="en-US"/>
        </a:p>
      </dgm:t>
    </dgm:pt>
    <dgm:pt modelId="{CEC17462-0602-46B1-BBC9-53576FF224A3}">
      <dgm:prSet/>
      <dgm:spPr/>
      <dgm:t>
        <a:bodyPr/>
        <a:lstStyle/>
        <a:p>
          <a:r>
            <a:rPr lang="en-IN" b="0" i="0"/>
            <a:t>Facilitating granulation tissue formation and re-epithelialization</a:t>
          </a:r>
          <a:endParaRPr lang="en-US"/>
        </a:p>
      </dgm:t>
    </dgm:pt>
    <dgm:pt modelId="{D812470E-D12B-41E6-8C83-BA69F659E800}" type="parTrans" cxnId="{5EF54413-0F0B-4E20-AE18-891F7A2DE2C0}">
      <dgm:prSet/>
      <dgm:spPr/>
      <dgm:t>
        <a:bodyPr/>
        <a:lstStyle/>
        <a:p>
          <a:endParaRPr lang="en-US"/>
        </a:p>
      </dgm:t>
    </dgm:pt>
    <dgm:pt modelId="{A14A6B60-B9B4-4345-AF8B-0F5570F161A8}" type="sibTrans" cxnId="{5EF54413-0F0B-4E20-AE18-891F7A2DE2C0}">
      <dgm:prSet/>
      <dgm:spPr/>
      <dgm:t>
        <a:bodyPr/>
        <a:lstStyle/>
        <a:p>
          <a:endParaRPr lang="en-US"/>
        </a:p>
      </dgm:t>
    </dgm:pt>
    <dgm:pt modelId="{F507DF2F-46D6-E640-842D-03872CD51CA5}" type="pres">
      <dgm:prSet presAssocID="{BE1E8372-39A1-4EC9-9C16-0E5E73119862}" presName="diagram" presStyleCnt="0">
        <dgm:presLayoutVars>
          <dgm:dir/>
          <dgm:resizeHandles val="exact"/>
        </dgm:presLayoutVars>
      </dgm:prSet>
      <dgm:spPr/>
    </dgm:pt>
    <dgm:pt modelId="{24AD7066-2CE1-424B-A8A0-C21C46805BB9}" type="pres">
      <dgm:prSet presAssocID="{58D0D4C7-2409-42D0-8506-6C9A60254DDE}" presName="node" presStyleLbl="node1" presStyleIdx="0" presStyleCnt="6">
        <dgm:presLayoutVars>
          <dgm:bulletEnabled val="1"/>
        </dgm:presLayoutVars>
      </dgm:prSet>
      <dgm:spPr/>
    </dgm:pt>
    <dgm:pt modelId="{145922DC-E211-1445-AD02-2D9F633936B7}" type="pres">
      <dgm:prSet presAssocID="{EA6A036A-3723-4D7D-A37B-A57B870FC012}" presName="sibTrans" presStyleCnt="0"/>
      <dgm:spPr/>
    </dgm:pt>
    <dgm:pt modelId="{D44305E9-CFAF-784F-9812-AE9CECD3E5F6}" type="pres">
      <dgm:prSet presAssocID="{62147858-39C3-41FB-B9B8-6F9BABB18131}" presName="node" presStyleLbl="node1" presStyleIdx="1" presStyleCnt="6">
        <dgm:presLayoutVars>
          <dgm:bulletEnabled val="1"/>
        </dgm:presLayoutVars>
      </dgm:prSet>
      <dgm:spPr/>
    </dgm:pt>
    <dgm:pt modelId="{B6EE8CEE-AF39-944E-A367-37CF598FC734}" type="pres">
      <dgm:prSet presAssocID="{75D5C2E9-737F-4E06-B192-B5AB4417C1D4}" presName="sibTrans" presStyleCnt="0"/>
      <dgm:spPr/>
    </dgm:pt>
    <dgm:pt modelId="{2EBC0E43-FD1A-8749-9370-EB4DE45FEA38}" type="pres">
      <dgm:prSet presAssocID="{DAF154BD-0CA7-4766-A4DA-A441D3855E4C}" presName="node" presStyleLbl="node1" presStyleIdx="2" presStyleCnt="6">
        <dgm:presLayoutVars>
          <dgm:bulletEnabled val="1"/>
        </dgm:presLayoutVars>
      </dgm:prSet>
      <dgm:spPr/>
    </dgm:pt>
    <dgm:pt modelId="{E7480FCA-7BB0-3C4F-8CA7-77A2B6BCDF39}" type="pres">
      <dgm:prSet presAssocID="{24C7AF83-A1BE-404F-82B3-4BA0B3E72462}" presName="sibTrans" presStyleCnt="0"/>
      <dgm:spPr/>
    </dgm:pt>
    <dgm:pt modelId="{77DB3D28-3C71-3A4B-B1E6-81A8F13B1C05}" type="pres">
      <dgm:prSet presAssocID="{9A4C21C4-BBFE-4E42-9995-C1919FF059FF}" presName="node" presStyleLbl="node1" presStyleIdx="3" presStyleCnt="6">
        <dgm:presLayoutVars>
          <dgm:bulletEnabled val="1"/>
        </dgm:presLayoutVars>
      </dgm:prSet>
      <dgm:spPr/>
    </dgm:pt>
    <dgm:pt modelId="{3B4E074E-75AE-384E-98D2-49BC268F350D}" type="pres">
      <dgm:prSet presAssocID="{B1FA94C8-E327-4623-93E8-74AF3BEB44A1}" presName="sibTrans" presStyleCnt="0"/>
      <dgm:spPr/>
    </dgm:pt>
    <dgm:pt modelId="{1EABFD22-EBB0-3C4C-972E-45DBE4742F0B}" type="pres">
      <dgm:prSet presAssocID="{37CCB604-A48B-4203-9E0D-7C82C899D9A1}" presName="node" presStyleLbl="node1" presStyleIdx="4" presStyleCnt="6">
        <dgm:presLayoutVars>
          <dgm:bulletEnabled val="1"/>
        </dgm:presLayoutVars>
      </dgm:prSet>
      <dgm:spPr/>
    </dgm:pt>
    <dgm:pt modelId="{B80B6461-64C2-4446-A673-04529EDD9560}" type="pres">
      <dgm:prSet presAssocID="{0BC50EA8-F570-4ABC-8EC5-EB6F2E1892D8}" presName="sibTrans" presStyleCnt="0"/>
      <dgm:spPr/>
    </dgm:pt>
    <dgm:pt modelId="{FDF4691A-06D9-9D4F-8A5B-9E3882A085CE}" type="pres">
      <dgm:prSet presAssocID="{CEC17462-0602-46B1-BBC9-53576FF224A3}" presName="node" presStyleLbl="node1" presStyleIdx="5" presStyleCnt="6">
        <dgm:presLayoutVars>
          <dgm:bulletEnabled val="1"/>
        </dgm:presLayoutVars>
      </dgm:prSet>
      <dgm:spPr/>
    </dgm:pt>
  </dgm:ptLst>
  <dgm:cxnLst>
    <dgm:cxn modelId="{5EF54413-0F0B-4E20-AE18-891F7A2DE2C0}" srcId="{BE1E8372-39A1-4EC9-9C16-0E5E73119862}" destId="{CEC17462-0602-46B1-BBC9-53576FF224A3}" srcOrd="5" destOrd="0" parTransId="{D812470E-D12B-41E6-8C83-BA69F659E800}" sibTransId="{A14A6B60-B9B4-4345-AF8B-0F5570F161A8}"/>
    <dgm:cxn modelId="{73987C31-3CE8-403D-84BF-555D92FD2A7C}" srcId="{BE1E8372-39A1-4EC9-9C16-0E5E73119862}" destId="{37CCB604-A48B-4203-9E0D-7C82C899D9A1}" srcOrd="4" destOrd="0" parTransId="{95884DBC-FF75-4D06-8355-344B872819F4}" sibTransId="{0BC50EA8-F570-4ABC-8EC5-EB6F2E1892D8}"/>
    <dgm:cxn modelId="{EE44533D-89AE-7F45-9D00-9783008B0D68}" type="presOf" srcId="{CEC17462-0602-46B1-BBC9-53576FF224A3}" destId="{FDF4691A-06D9-9D4F-8A5B-9E3882A085CE}" srcOrd="0" destOrd="0" presId="urn:microsoft.com/office/officeart/2005/8/layout/default"/>
    <dgm:cxn modelId="{261F1054-0093-6E40-B65D-9D8EDB8FD484}" type="presOf" srcId="{62147858-39C3-41FB-B9B8-6F9BABB18131}" destId="{D44305E9-CFAF-784F-9812-AE9CECD3E5F6}" srcOrd="0" destOrd="0" presId="urn:microsoft.com/office/officeart/2005/8/layout/default"/>
    <dgm:cxn modelId="{BA417B65-2C2C-B045-A38D-C7D7E0588FCB}" type="presOf" srcId="{DAF154BD-0CA7-4766-A4DA-A441D3855E4C}" destId="{2EBC0E43-FD1A-8749-9370-EB4DE45FEA38}" srcOrd="0" destOrd="0" presId="urn:microsoft.com/office/officeart/2005/8/layout/default"/>
    <dgm:cxn modelId="{C5927186-668F-437C-AB0F-6B93CD789181}" srcId="{BE1E8372-39A1-4EC9-9C16-0E5E73119862}" destId="{9A4C21C4-BBFE-4E42-9995-C1919FF059FF}" srcOrd="3" destOrd="0" parTransId="{E9606178-EC43-4C5E-A94E-8A46080BE097}" sibTransId="{B1FA94C8-E327-4623-93E8-74AF3BEB44A1}"/>
    <dgm:cxn modelId="{774F978A-1BE8-47DC-8D5B-E24EF08A2BC2}" srcId="{BE1E8372-39A1-4EC9-9C16-0E5E73119862}" destId="{58D0D4C7-2409-42D0-8506-6C9A60254DDE}" srcOrd="0" destOrd="0" parTransId="{607333AD-3082-4645-BF32-BBF438203CDC}" sibTransId="{EA6A036A-3723-4D7D-A37B-A57B870FC012}"/>
    <dgm:cxn modelId="{E089EDA5-21ED-8D4C-B050-717934B0AE8D}" type="presOf" srcId="{58D0D4C7-2409-42D0-8506-6C9A60254DDE}" destId="{24AD7066-2CE1-424B-A8A0-C21C46805BB9}" srcOrd="0" destOrd="0" presId="urn:microsoft.com/office/officeart/2005/8/layout/default"/>
    <dgm:cxn modelId="{3F2684CD-A54A-C944-B6CD-54E0AFFEEC7E}" type="presOf" srcId="{9A4C21C4-BBFE-4E42-9995-C1919FF059FF}" destId="{77DB3D28-3C71-3A4B-B1E6-81A8F13B1C05}" srcOrd="0" destOrd="0" presId="urn:microsoft.com/office/officeart/2005/8/layout/default"/>
    <dgm:cxn modelId="{6EC9CFCF-2F92-41C5-B40A-8807ECD9C47D}" srcId="{BE1E8372-39A1-4EC9-9C16-0E5E73119862}" destId="{62147858-39C3-41FB-B9B8-6F9BABB18131}" srcOrd="1" destOrd="0" parTransId="{76FC2FBE-92B3-45E0-B63A-E69E9F45CA8B}" sibTransId="{75D5C2E9-737F-4E06-B192-B5AB4417C1D4}"/>
    <dgm:cxn modelId="{01C144EA-DF35-432D-B4CD-316B40B822D6}" srcId="{BE1E8372-39A1-4EC9-9C16-0E5E73119862}" destId="{DAF154BD-0CA7-4766-A4DA-A441D3855E4C}" srcOrd="2" destOrd="0" parTransId="{120B8259-F5A4-4ABA-B7BC-1198465C3551}" sibTransId="{24C7AF83-A1BE-404F-82B3-4BA0B3E72462}"/>
    <dgm:cxn modelId="{30EC20F4-DD5A-C54E-BE8A-8EEEF8B4F99C}" type="presOf" srcId="{BE1E8372-39A1-4EC9-9C16-0E5E73119862}" destId="{F507DF2F-46D6-E640-842D-03872CD51CA5}" srcOrd="0" destOrd="0" presId="urn:microsoft.com/office/officeart/2005/8/layout/default"/>
    <dgm:cxn modelId="{1DD135F7-666D-EA47-A90F-C435666D0F61}" type="presOf" srcId="{37CCB604-A48B-4203-9E0D-7C82C899D9A1}" destId="{1EABFD22-EBB0-3C4C-972E-45DBE4742F0B}" srcOrd="0" destOrd="0" presId="urn:microsoft.com/office/officeart/2005/8/layout/default"/>
    <dgm:cxn modelId="{38B28C1F-AC8D-0A40-A340-52EC35812233}" type="presParOf" srcId="{F507DF2F-46D6-E640-842D-03872CD51CA5}" destId="{24AD7066-2CE1-424B-A8A0-C21C46805BB9}" srcOrd="0" destOrd="0" presId="urn:microsoft.com/office/officeart/2005/8/layout/default"/>
    <dgm:cxn modelId="{DDF42F83-5E1A-1B41-B626-42FF29D58493}" type="presParOf" srcId="{F507DF2F-46D6-E640-842D-03872CD51CA5}" destId="{145922DC-E211-1445-AD02-2D9F633936B7}" srcOrd="1" destOrd="0" presId="urn:microsoft.com/office/officeart/2005/8/layout/default"/>
    <dgm:cxn modelId="{9BC7E904-9856-E742-AEFF-AFEC6370DE2B}" type="presParOf" srcId="{F507DF2F-46D6-E640-842D-03872CD51CA5}" destId="{D44305E9-CFAF-784F-9812-AE9CECD3E5F6}" srcOrd="2" destOrd="0" presId="urn:microsoft.com/office/officeart/2005/8/layout/default"/>
    <dgm:cxn modelId="{ED54224E-7993-3C48-A8CB-17A2EB220EBA}" type="presParOf" srcId="{F507DF2F-46D6-E640-842D-03872CD51CA5}" destId="{B6EE8CEE-AF39-944E-A367-37CF598FC734}" srcOrd="3" destOrd="0" presId="urn:microsoft.com/office/officeart/2005/8/layout/default"/>
    <dgm:cxn modelId="{D114A06F-E7D8-004B-91A3-A4ACCE6503FA}" type="presParOf" srcId="{F507DF2F-46D6-E640-842D-03872CD51CA5}" destId="{2EBC0E43-FD1A-8749-9370-EB4DE45FEA38}" srcOrd="4" destOrd="0" presId="urn:microsoft.com/office/officeart/2005/8/layout/default"/>
    <dgm:cxn modelId="{B38F663F-3C46-5046-8535-72C7FA4BADBC}" type="presParOf" srcId="{F507DF2F-46D6-E640-842D-03872CD51CA5}" destId="{E7480FCA-7BB0-3C4F-8CA7-77A2B6BCDF39}" srcOrd="5" destOrd="0" presId="urn:microsoft.com/office/officeart/2005/8/layout/default"/>
    <dgm:cxn modelId="{B4CEBF07-B59E-9344-9178-57378F61B095}" type="presParOf" srcId="{F507DF2F-46D6-E640-842D-03872CD51CA5}" destId="{77DB3D28-3C71-3A4B-B1E6-81A8F13B1C05}" srcOrd="6" destOrd="0" presId="urn:microsoft.com/office/officeart/2005/8/layout/default"/>
    <dgm:cxn modelId="{05381A0E-A500-3E41-BEB3-1EFA07F82624}" type="presParOf" srcId="{F507DF2F-46D6-E640-842D-03872CD51CA5}" destId="{3B4E074E-75AE-384E-98D2-49BC268F350D}" srcOrd="7" destOrd="0" presId="urn:microsoft.com/office/officeart/2005/8/layout/default"/>
    <dgm:cxn modelId="{048A3220-E73C-0042-ADD1-89008428C65B}" type="presParOf" srcId="{F507DF2F-46D6-E640-842D-03872CD51CA5}" destId="{1EABFD22-EBB0-3C4C-972E-45DBE4742F0B}" srcOrd="8" destOrd="0" presId="urn:microsoft.com/office/officeart/2005/8/layout/default"/>
    <dgm:cxn modelId="{056F40DA-D297-364D-B6D4-5B49E90E20C7}" type="presParOf" srcId="{F507DF2F-46D6-E640-842D-03872CD51CA5}" destId="{B80B6461-64C2-4446-A673-04529EDD9560}" srcOrd="9" destOrd="0" presId="urn:microsoft.com/office/officeart/2005/8/layout/default"/>
    <dgm:cxn modelId="{3307C583-8807-294A-9353-89AF10330A60}" type="presParOf" srcId="{F507DF2F-46D6-E640-842D-03872CD51CA5}" destId="{FDF4691A-06D9-9D4F-8A5B-9E3882A085C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A8D535-C119-4C9B-B77D-D2A3DD36679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237E567-AD93-44B3-A971-3C92806629BD}">
      <dgm:prSet/>
      <dgm:spPr/>
      <dgm:t>
        <a:bodyPr/>
        <a:lstStyle/>
        <a:p>
          <a:r>
            <a:rPr lang="en-US"/>
            <a:t>STUDY DESIGN:</a:t>
          </a:r>
          <a:r>
            <a:rPr lang="en-IN" b="0" i="0"/>
            <a:t>Prospective, comparative, non-randomized cohort study. SAMPLE SIZE n- 50 </a:t>
          </a:r>
          <a:endParaRPr lang="en-US"/>
        </a:p>
      </dgm:t>
    </dgm:pt>
    <dgm:pt modelId="{E2476D07-5BF6-45E2-B617-921AB62D79D1}" type="parTrans" cxnId="{836D0796-AB4C-46B7-82D3-57D3EAD5C1F4}">
      <dgm:prSet/>
      <dgm:spPr/>
      <dgm:t>
        <a:bodyPr/>
        <a:lstStyle/>
        <a:p>
          <a:endParaRPr lang="en-US"/>
        </a:p>
      </dgm:t>
    </dgm:pt>
    <dgm:pt modelId="{6C3D4ED3-6223-42F9-AB15-2820AC4C2CAB}" type="sibTrans" cxnId="{836D0796-AB4C-46B7-82D3-57D3EAD5C1F4}">
      <dgm:prSet/>
      <dgm:spPr/>
      <dgm:t>
        <a:bodyPr/>
        <a:lstStyle/>
        <a:p>
          <a:endParaRPr lang="en-US"/>
        </a:p>
      </dgm:t>
    </dgm:pt>
    <dgm:pt modelId="{5CBC28AB-B300-49C5-A7DE-20FE6385A97C}">
      <dgm:prSet/>
      <dgm:spPr/>
      <dgm:t>
        <a:bodyPr/>
        <a:lstStyle/>
        <a:p>
          <a:r>
            <a:rPr lang="en-IN" b="0" i="0"/>
            <a:t>POPULATION : Adults with active venous ulcers following venous ablation for superficial venous incompetence.</a:t>
          </a:r>
          <a:endParaRPr lang="en-US"/>
        </a:p>
      </dgm:t>
    </dgm:pt>
    <dgm:pt modelId="{B2AF22B8-2283-47D2-A4A6-BA6E121D6E75}" type="parTrans" cxnId="{61FC4095-FDD5-4BFF-814D-C5C2A879122B}">
      <dgm:prSet/>
      <dgm:spPr/>
      <dgm:t>
        <a:bodyPr/>
        <a:lstStyle/>
        <a:p>
          <a:endParaRPr lang="en-US"/>
        </a:p>
      </dgm:t>
    </dgm:pt>
    <dgm:pt modelId="{FB3302C7-F8F1-455B-8DEF-60DE446651EF}" type="sibTrans" cxnId="{61FC4095-FDD5-4BFF-814D-C5C2A879122B}">
      <dgm:prSet/>
      <dgm:spPr/>
      <dgm:t>
        <a:bodyPr/>
        <a:lstStyle/>
        <a:p>
          <a:endParaRPr lang="en-US"/>
        </a:p>
      </dgm:t>
    </dgm:pt>
    <dgm:pt modelId="{39612DC8-D95A-4F7D-8C1D-F8AA1F168D02}">
      <dgm:prSet/>
      <dgm:spPr/>
      <dgm:t>
        <a:bodyPr/>
        <a:lstStyle/>
        <a:p>
          <a:r>
            <a:rPr lang="en-IN" b="0" i="0"/>
            <a:t>INCLUSION CRITERIA </a:t>
          </a:r>
          <a:endParaRPr lang="en-US"/>
        </a:p>
      </dgm:t>
    </dgm:pt>
    <dgm:pt modelId="{BB36ADB3-A641-4290-8BF8-A8C04184EB0C}" type="parTrans" cxnId="{0E77D009-8207-4FE3-B6E7-8D719FF0FD8E}">
      <dgm:prSet/>
      <dgm:spPr/>
      <dgm:t>
        <a:bodyPr/>
        <a:lstStyle/>
        <a:p>
          <a:endParaRPr lang="en-US"/>
        </a:p>
      </dgm:t>
    </dgm:pt>
    <dgm:pt modelId="{4CE5592C-7929-455E-BD85-F974B8C87F3E}" type="sibTrans" cxnId="{0E77D009-8207-4FE3-B6E7-8D719FF0FD8E}">
      <dgm:prSet/>
      <dgm:spPr/>
      <dgm:t>
        <a:bodyPr/>
        <a:lstStyle/>
        <a:p>
          <a:endParaRPr lang="en-US"/>
        </a:p>
      </dgm:t>
    </dgm:pt>
    <dgm:pt modelId="{1C81735B-5AAC-4901-8F68-2326CF335E17}">
      <dgm:prSet/>
      <dgm:spPr/>
      <dgm:t>
        <a:bodyPr/>
        <a:lstStyle/>
        <a:p>
          <a:r>
            <a:rPr lang="en-IN" b="0" i="0"/>
            <a:t>Age ≥18, venous ablation completed, active VLU (1–25 cm², duration ≤6 months), ABI ≥0.8, informed consent.</a:t>
          </a:r>
          <a:endParaRPr lang="en-US"/>
        </a:p>
      </dgm:t>
    </dgm:pt>
    <dgm:pt modelId="{366F6F20-0C63-4C0A-93E2-464FEA372E5A}" type="parTrans" cxnId="{A1A739C4-6289-4DEC-8526-DFF9D114AE63}">
      <dgm:prSet/>
      <dgm:spPr/>
      <dgm:t>
        <a:bodyPr/>
        <a:lstStyle/>
        <a:p>
          <a:endParaRPr lang="en-US"/>
        </a:p>
      </dgm:t>
    </dgm:pt>
    <dgm:pt modelId="{16927EB7-9FE0-4118-A8A3-DB217D18E2F7}" type="sibTrans" cxnId="{A1A739C4-6289-4DEC-8526-DFF9D114AE63}">
      <dgm:prSet/>
      <dgm:spPr/>
      <dgm:t>
        <a:bodyPr/>
        <a:lstStyle/>
        <a:p>
          <a:endParaRPr lang="en-US"/>
        </a:p>
      </dgm:t>
    </dgm:pt>
    <dgm:pt modelId="{F800315F-BE62-4D38-A795-44D611CEFBD0}">
      <dgm:prSet/>
      <dgm:spPr/>
      <dgm:t>
        <a:bodyPr/>
        <a:lstStyle/>
        <a:p>
          <a:r>
            <a:rPr lang="en-IN"/>
            <a:t>EXCLUSION CRITERIA </a:t>
          </a:r>
          <a:endParaRPr lang="en-US"/>
        </a:p>
      </dgm:t>
    </dgm:pt>
    <dgm:pt modelId="{6380950E-4AEC-47C4-8708-265F3BECB571}" type="parTrans" cxnId="{C73A7366-0315-4592-984F-1DF9772A4AD3}">
      <dgm:prSet/>
      <dgm:spPr/>
      <dgm:t>
        <a:bodyPr/>
        <a:lstStyle/>
        <a:p>
          <a:endParaRPr lang="en-US"/>
        </a:p>
      </dgm:t>
    </dgm:pt>
    <dgm:pt modelId="{4EE6E04A-7044-4E5D-8A3C-758985FC9869}" type="sibTrans" cxnId="{C73A7366-0315-4592-984F-1DF9772A4AD3}">
      <dgm:prSet/>
      <dgm:spPr/>
      <dgm:t>
        <a:bodyPr/>
        <a:lstStyle/>
        <a:p>
          <a:endParaRPr lang="en-US"/>
        </a:p>
      </dgm:t>
    </dgm:pt>
    <dgm:pt modelId="{B96D41DB-3D40-4EA1-9FC7-7D5BC48D4B64}">
      <dgm:prSet/>
      <dgm:spPr/>
      <dgm:t>
        <a:bodyPr/>
        <a:lstStyle/>
        <a:p>
          <a:r>
            <a:rPr lang="en-IN" b="0" i="0"/>
            <a:t>ABI &lt;0.8, uncontrolled infection, acute DVT, severe heart failure, pregnancy, allergy to dressings</a:t>
          </a:r>
          <a:endParaRPr lang="en-US"/>
        </a:p>
      </dgm:t>
    </dgm:pt>
    <dgm:pt modelId="{91706FFC-4799-40D9-829D-1A51C2682518}" type="parTrans" cxnId="{7D151479-0D6F-4510-BEE3-329F7EC4CA9E}">
      <dgm:prSet/>
      <dgm:spPr/>
      <dgm:t>
        <a:bodyPr/>
        <a:lstStyle/>
        <a:p>
          <a:endParaRPr lang="en-US"/>
        </a:p>
      </dgm:t>
    </dgm:pt>
    <dgm:pt modelId="{821A5349-464A-4C17-9B5A-14576BEF63E4}" type="sibTrans" cxnId="{7D151479-0D6F-4510-BEE3-329F7EC4CA9E}">
      <dgm:prSet/>
      <dgm:spPr/>
      <dgm:t>
        <a:bodyPr/>
        <a:lstStyle/>
        <a:p>
          <a:endParaRPr lang="en-US"/>
        </a:p>
      </dgm:t>
    </dgm:pt>
    <dgm:pt modelId="{69BFF021-F81E-5440-BFE8-5794AB667831}" type="pres">
      <dgm:prSet presAssocID="{49A8D535-C119-4C9B-B77D-D2A3DD36679A}" presName="vert0" presStyleCnt="0">
        <dgm:presLayoutVars>
          <dgm:dir/>
          <dgm:animOne val="branch"/>
          <dgm:animLvl val="lvl"/>
        </dgm:presLayoutVars>
      </dgm:prSet>
      <dgm:spPr/>
    </dgm:pt>
    <dgm:pt modelId="{AA480B65-B16C-174C-9859-D0DEA570E8ED}" type="pres">
      <dgm:prSet presAssocID="{1237E567-AD93-44B3-A971-3C92806629BD}" presName="thickLine" presStyleLbl="alignNode1" presStyleIdx="0" presStyleCnt="6"/>
      <dgm:spPr/>
    </dgm:pt>
    <dgm:pt modelId="{14100ABC-510B-B240-8900-895D0F1E0260}" type="pres">
      <dgm:prSet presAssocID="{1237E567-AD93-44B3-A971-3C92806629BD}" presName="horz1" presStyleCnt="0"/>
      <dgm:spPr/>
    </dgm:pt>
    <dgm:pt modelId="{6E7E2F85-309F-A441-9FD8-A1BA2E67294D}" type="pres">
      <dgm:prSet presAssocID="{1237E567-AD93-44B3-A971-3C92806629BD}" presName="tx1" presStyleLbl="revTx" presStyleIdx="0" presStyleCnt="6"/>
      <dgm:spPr/>
    </dgm:pt>
    <dgm:pt modelId="{FFB4DE27-D563-6E43-9C7E-D9226451770D}" type="pres">
      <dgm:prSet presAssocID="{1237E567-AD93-44B3-A971-3C92806629BD}" presName="vert1" presStyleCnt="0"/>
      <dgm:spPr/>
    </dgm:pt>
    <dgm:pt modelId="{EAC12176-58E7-FD4D-B289-8CC380E95721}" type="pres">
      <dgm:prSet presAssocID="{5CBC28AB-B300-49C5-A7DE-20FE6385A97C}" presName="thickLine" presStyleLbl="alignNode1" presStyleIdx="1" presStyleCnt="6"/>
      <dgm:spPr/>
    </dgm:pt>
    <dgm:pt modelId="{1029A4DC-AB20-AD47-ADDB-F56084883C2E}" type="pres">
      <dgm:prSet presAssocID="{5CBC28AB-B300-49C5-A7DE-20FE6385A97C}" presName="horz1" presStyleCnt="0"/>
      <dgm:spPr/>
    </dgm:pt>
    <dgm:pt modelId="{1F79304D-3116-4045-8B0A-4E15F461CCF1}" type="pres">
      <dgm:prSet presAssocID="{5CBC28AB-B300-49C5-A7DE-20FE6385A97C}" presName="tx1" presStyleLbl="revTx" presStyleIdx="1" presStyleCnt="6"/>
      <dgm:spPr/>
    </dgm:pt>
    <dgm:pt modelId="{C1D4FB38-8B05-EF4B-BDF1-5CD024B1F8BC}" type="pres">
      <dgm:prSet presAssocID="{5CBC28AB-B300-49C5-A7DE-20FE6385A97C}" presName="vert1" presStyleCnt="0"/>
      <dgm:spPr/>
    </dgm:pt>
    <dgm:pt modelId="{CA0CE9D8-C979-4B4A-AAC1-34A16B491900}" type="pres">
      <dgm:prSet presAssocID="{39612DC8-D95A-4F7D-8C1D-F8AA1F168D02}" presName="thickLine" presStyleLbl="alignNode1" presStyleIdx="2" presStyleCnt="6"/>
      <dgm:spPr/>
    </dgm:pt>
    <dgm:pt modelId="{5AAAA6BB-7111-FE42-A401-75ADA1DD3DFF}" type="pres">
      <dgm:prSet presAssocID="{39612DC8-D95A-4F7D-8C1D-F8AA1F168D02}" presName="horz1" presStyleCnt="0"/>
      <dgm:spPr/>
    </dgm:pt>
    <dgm:pt modelId="{2724CF7C-72DC-5C46-814A-152698AE150A}" type="pres">
      <dgm:prSet presAssocID="{39612DC8-D95A-4F7D-8C1D-F8AA1F168D02}" presName="tx1" presStyleLbl="revTx" presStyleIdx="2" presStyleCnt="6"/>
      <dgm:spPr/>
    </dgm:pt>
    <dgm:pt modelId="{16452EDA-3EB5-424C-9245-0B2FED56B2F5}" type="pres">
      <dgm:prSet presAssocID="{39612DC8-D95A-4F7D-8C1D-F8AA1F168D02}" presName="vert1" presStyleCnt="0"/>
      <dgm:spPr/>
    </dgm:pt>
    <dgm:pt modelId="{0DA47938-D504-ED4C-8920-88F20882A470}" type="pres">
      <dgm:prSet presAssocID="{1C81735B-5AAC-4901-8F68-2326CF335E17}" presName="thickLine" presStyleLbl="alignNode1" presStyleIdx="3" presStyleCnt="6"/>
      <dgm:spPr/>
    </dgm:pt>
    <dgm:pt modelId="{B04721C6-58FC-6347-82F5-F5D435E6F15B}" type="pres">
      <dgm:prSet presAssocID="{1C81735B-5AAC-4901-8F68-2326CF335E17}" presName="horz1" presStyleCnt="0"/>
      <dgm:spPr/>
    </dgm:pt>
    <dgm:pt modelId="{7D31A721-8A36-E74C-8738-E2EFFC7B17B9}" type="pres">
      <dgm:prSet presAssocID="{1C81735B-5AAC-4901-8F68-2326CF335E17}" presName="tx1" presStyleLbl="revTx" presStyleIdx="3" presStyleCnt="6"/>
      <dgm:spPr/>
    </dgm:pt>
    <dgm:pt modelId="{633F4520-A434-4C4C-8645-FDD28669B7BA}" type="pres">
      <dgm:prSet presAssocID="{1C81735B-5AAC-4901-8F68-2326CF335E17}" presName="vert1" presStyleCnt="0"/>
      <dgm:spPr/>
    </dgm:pt>
    <dgm:pt modelId="{18189026-527A-DF42-AC7A-1326ED6019A5}" type="pres">
      <dgm:prSet presAssocID="{F800315F-BE62-4D38-A795-44D611CEFBD0}" presName="thickLine" presStyleLbl="alignNode1" presStyleIdx="4" presStyleCnt="6"/>
      <dgm:spPr/>
    </dgm:pt>
    <dgm:pt modelId="{67D449EB-BEC4-614D-B858-AE62CE6033B2}" type="pres">
      <dgm:prSet presAssocID="{F800315F-BE62-4D38-A795-44D611CEFBD0}" presName="horz1" presStyleCnt="0"/>
      <dgm:spPr/>
    </dgm:pt>
    <dgm:pt modelId="{CB29050F-18DB-2140-A721-58652B7599F3}" type="pres">
      <dgm:prSet presAssocID="{F800315F-BE62-4D38-A795-44D611CEFBD0}" presName="tx1" presStyleLbl="revTx" presStyleIdx="4" presStyleCnt="6"/>
      <dgm:spPr/>
    </dgm:pt>
    <dgm:pt modelId="{01AE0A76-B2A2-8544-B1A5-7958BA42A194}" type="pres">
      <dgm:prSet presAssocID="{F800315F-BE62-4D38-A795-44D611CEFBD0}" presName="vert1" presStyleCnt="0"/>
      <dgm:spPr/>
    </dgm:pt>
    <dgm:pt modelId="{C9CDE9B8-7DB8-BE47-9F2A-B40C048029F2}" type="pres">
      <dgm:prSet presAssocID="{B96D41DB-3D40-4EA1-9FC7-7D5BC48D4B64}" presName="thickLine" presStyleLbl="alignNode1" presStyleIdx="5" presStyleCnt="6"/>
      <dgm:spPr/>
    </dgm:pt>
    <dgm:pt modelId="{92BDC1DD-96F8-9343-AE33-2ABE3ACEC1A3}" type="pres">
      <dgm:prSet presAssocID="{B96D41DB-3D40-4EA1-9FC7-7D5BC48D4B64}" presName="horz1" presStyleCnt="0"/>
      <dgm:spPr/>
    </dgm:pt>
    <dgm:pt modelId="{D790C069-0071-A748-8363-71441EAC4289}" type="pres">
      <dgm:prSet presAssocID="{B96D41DB-3D40-4EA1-9FC7-7D5BC48D4B64}" presName="tx1" presStyleLbl="revTx" presStyleIdx="5" presStyleCnt="6"/>
      <dgm:spPr/>
    </dgm:pt>
    <dgm:pt modelId="{67E3AD71-AF11-E146-B5F8-95A83D2E7263}" type="pres">
      <dgm:prSet presAssocID="{B96D41DB-3D40-4EA1-9FC7-7D5BC48D4B64}" presName="vert1" presStyleCnt="0"/>
      <dgm:spPr/>
    </dgm:pt>
  </dgm:ptLst>
  <dgm:cxnLst>
    <dgm:cxn modelId="{0E77D009-8207-4FE3-B6E7-8D719FF0FD8E}" srcId="{49A8D535-C119-4C9B-B77D-D2A3DD36679A}" destId="{39612DC8-D95A-4F7D-8C1D-F8AA1F168D02}" srcOrd="2" destOrd="0" parTransId="{BB36ADB3-A641-4290-8BF8-A8C04184EB0C}" sibTransId="{4CE5592C-7929-455E-BD85-F974B8C87F3E}"/>
    <dgm:cxn modelId="{F028CC61-E602-844E-A05A-75612F80BB8D}" type="presOf" srcId="{49A8D535-C119-4C9B-B77D-D2A3DD36679A}" destId="{69BFF021-F81E-5440-BFE8-5794AB667831}" srcOrd="0" destOrd="0" presId="urn:microsoft.com/office/officeart/2008/layout/LinedList"/>
    <dgm:cxn modelId="{C73A7366-0315-4592-984F-1DF9772A4AD3}" srcId="{49A8D535-C119-4C9B-B77D-D2A3DD36679A}" destId="{F800315F-BE62-4D38-A795-44D611CEFBD0}" srcOrd="4" destOrd="0" parTransId="{6380950E-4AEC-47C4-8708-265F3BECB571}" sibTransId="{4EE6E04A-7044-4E5D-8A3C-758985FC9869}"/>
    <dgm:cxn modelId="{7D151479-0D6F-4510-BEE3-329F7EC4CA9E}" srcId="{49A8D535-C119-4C9B-B77D-D2A3DD36679A}" destId="{B96D41DB-3D40-4EA1-9FC7-7D5BC48D4B64}" srcOrd="5" destOrd="0" parTransId="{91706FFC-4799-40D9-829D-1A51C2682518}" sibTransId="{821A5349-464A-4C17-9B5A-14576BEF63E4}"/>
    <dgm:cxn modelId="{61FC4095-FDD5-4BFF-814D-C5C2A879122B}" srcId="{49A8D535-C119-4C9B-B77D-D2A3DD36679A}" destId="{5CBC28AB-B300-49C5-A7DE-20FE6385A97C}" srcOrd="1" destOrd="0" parTransId="{B2AF22B8-2283-47D2-A4A6-BA6E121D6E75}" sibTransId="{FB3302C7-F8F1-455B-8DEF-60DE446651EF}"/>
    <dgm:cxn modelId="{836D0796-AB4C-46B7-82D3-57D3EAD5C1F4}" srcId="{49A8D535-C119-4C9B-B77D-D2A3DD36679A}" destId="{1237E567-AD93-44B3-A971-3C92806629BD}" srcOrd="0" destOrd="0" parTransId="{E2476D07-5BF6-45E2-B617-921AB62D79D1}" sibTransId="{6C3D4ED3-6223-42F9-AB15-2820AC4C2CAB}"/>
    <dgm:cxn modelId="{E4EB6F98-683C-7B40-A8A5-D68410E348B5}" type="presOf" srcId="{39612DC8-D95A-4F7D-8C1D-F8AA1F168D02}" destId="{2724CF7C-72DC-5C46-814A-152698AE150A}" srcOrd="0" destOrd="0" presId="urn:microsoft.com/office/officeart/2008/layout/LinedList"/>
    <dgm:cxn modelId="{B049539B-73D9-0749-A32B-C72E51783E4E}" type="presOf" srcId="{F800315F-BE62-4D38-A795-44D611CEFBD0}" destId="{CB29050F-18DB-2140-A721-58652B7599F3}" srcOrd="0" destOrd="0" presId="urn:microsoft.com/office/officeart/2008/layout/LinedList"/>
    <dgm:cxn modelId="{EB5A529E-4FF8-B544-86FC-6843E03C0006}" type="presOf" srcId="{1C81735B-5AAC-4901-8F68-2326CF335E17}" destId="{7D31A721-8A36-E74C-8738-E2EFFC7B17B9}" srcOrd="0" destOrd="0" presId="urn:microsoft.com/office/officeart/2008/layout/LinedList"/>
    <dgm:cxn modelId="{F03F0EB0-C207-5146-B34B-8B4EC9894EBD}" type="presOf" srcId="{5CBC28AB-B300-49C5-A7DE-20FE6385A97C}" destId="{1F79304D-3116-4045-8B0A-4E15F461CCF1}" srcOrd="0" destOrd="0" presId="urn:microsoft.com/office/officeart/2008/layout/LinedList"/>
    <dgm:cxn modelId="{A1A739C4-6289-4DEC-8526-DFF9D114AE63}" srcId="{49A8D535-C119-4C9B-B77D-D2A3DD36679A}" destId="{1C81735B-5AAC-4901-8F68-2326CF335E17}" srcOrd="3" destOrd="0" parTransId="{366F6F20-0C63-4C0A-93E2-464FEA372E5A}" sibTransId="{16927EB7-9FE0-4118-A8A3-DB217D18E2F7}"/>
    <dgm:cxn modelId="{CE3870E7-8851-894D-8693-126690AC9360}" type="presOf" srcId="{B96D41DB-3D40-4EA1-9FC7-7D5BC48D4B64}" destId="{D790C069-0071-A748-8363-71441EAC4289}" srcOrd="0" destOrd="0" presId="urn:microsoft.com/office/officeart/2008/layout/LinedList"/>
    <dgm:cxn modelId="{85E039F4-2D6F-C048-B487-F2341A0A3C8E}" type="presOf" srcId="{1237E567-AD93-44B3-A971-3C92806629BD}" destId="{6E7E2F85-309F-A441-9FD8-A1BA2E67294D}" srcOrd="0" destOrd="0" presId="urn:microsoft.com/office/officeart/2008/layout/LinedList"/>
    <dgm:cxn modelId="{7E9988BE-D6E6-404E-B465-C51AAE9320AA}" type="presParOf" srcId="{69BFF021-F81E-5440-BFE8-5794AB667831}" destId="{AA480B65-B16C-174C-9859-D0DEA570E8ED}" srcOrd="0" destOrd="0" presId="urn:microsoft.com/office/officeart/2008/layout/LinedList"/>
    <dgm:cxn modelId="{6899DAC9-56A4-B549-8BE4-CBD47934E8C4}" type="presParOf" srcId="{69BFF021-F81E-5440-BFE8-5794AB667831}" destId="{14100ABC-510B-B240-8900-895D0F1E0260}" srcOrd="1" destOrd="0" presId="urn:microsoft.com/office/officeart/2008/layout/LinedList"/>
    <dgm:cxn modelId="{22AF9A27-9598-DF41-8F70-2DA61D8C8DE0}" type="presParOf" srcId="{14100ABC-510B-B240-8900-895D0F1E0260}" destId="{6E7E2F85-309F-A441-9FD8-A1BA2E67294D}" srcOrd="0" destOrd="0" presId="urn:microsoft.com/office/officeart/2008/layout/LinedList"/>
    <dgm:cxn modelId="{0665DA7E-7DA6-E148-9E88-9BED1CEFF6D2}" type="presParOf" srcId="{14100ABC-510B-B240-8900-895D0F1E0260}" destId="{FFB4DE27-D563-6E43-9C7E-D9226451770D}" srcOrd="1" destOrd="0" presId="urn:microsoft.com/office/officeart/2008/layout/LinedList"/>
    <dgm:cxn modelId="{50576737-6BB7-A348-AF6F-97D6ABEE4770}" type="presParOf" srcId="{69BFF021-F81E-5440-BFE8-5794AB667831}" destId="{EAC12176-58E7-FD4D-B289-8CC380E95721}" srcOrd="2" destOrd="0" presId="urn:microsoft.com/office/officeart/2008/layout/LinedList"/>
    <dgm:cxn modelId="{4B086807-68A2-3042-B2B8-B2AC73AFF8CF}" type="presParOf" srcId="{69BFF021-F81E-5440-BFE8-5794AB667831}" destId="{1029A4DC-AB20-AD47-ADDB-F56084883C2E}" srcOrd="3" destOrd="0" presId="urn:microsoft.com/office/officeart/2008/layout/LinedList"/>
    <dgm:cxn modelId="{2BD0E906-B4F4-4E4F-AF12-BE24608520BA}" type="presParOf" srcId="{1029A4DC-AB20-AD47-ADDB-F56084883C2E}" destId="{1F79304D-3116-4045-8B0A-4E15F461CCF1}" srcOrd="0" destOrd="0" presId="urn:microsoft.com/office/officeart/2008/layout/LinedList"/>
    <dgm:cxn modelId="{63A35876-8716-8841-B5F4-486B5DFCDD03}" type="presParOf" srcId="{1029A4DC-AB20-AD47-ADDB-F56084883C2E}" destId="{C1D4FB38-8B05-EF4B-BDF1-5CD024B1F8BC}" srcOrd="1" destOrd="0" presId="urn:microsoft.com/office/officeart/2008/layout/LinedList"/>
    <dgm:cxn modelId="{19AF7684-29CA-D047-9509-F1278A320479}" type="presParOf" srcId="{69BFF021-F81E-5440-BFE8-5794AB667831}" destId="{CA0CE9D8-C979-4B4A-AAC1-34A16B491900}" srcOrd="4" destOrd="0" presId="urn:microsoft.com/office/officeart/2008/layout/LinedList"/>
    <dgm:cxn modelId="{2B033A67-FACA-3643-B173-471076C90006}" type="presParOf" srcId="{69BFF021-F81E-5440-BFE8-5794AB667831}" destId="{5AAAA6BB-7111-FE42-A401-75ADA1DD3DFF}" srcOrd="5" destOrd="0" presId="urn:microsoft.com/office/officeart/2008/layout/LinedList"/>
    <dgm:cxn modelId="{7158E115-B249-F748-A8BF-CE8EC51B1BB3}" type="presParOf" srcId="{5AAAA6BB-7111-FE42-A401-75ADA1DD3DFF}" destId="{2724CF7C-72DC-5C46-814A-152698AE150A}" srcOrd="0" destOrd="0" presId="urn:microsoft.com/office/officeart/2008/layout/LinedList"/>
    <dgm:cxn modelId="{A99F682A-B62D-B045-92DE-95949703A3F9}" type="presParOf" srcId="{5AAAA6BB-7111-FE42-A401-75ADA1DD3DFF}" destId="{16452EDA-3EB5-424C-9245-0B2FED56B2F5}" srcOrd="1" destOrd="0" presId="urn:microsoft.com/office/officeart/2008/layout/LinedList"/>
    <dgm:cxn modelId="{3B8F4EAD-D200-A44A-A9D4-3E1F2EE1243B}" type="presParOf" srcId="{69BFF021-F81E-5440-BFE8-5794AB667831}" destId="{0DA47938-D504-ED4C-8920-88F20882A470}" srcOrd="6" destOrd="0" presId="urn:microsoft.com/office/officeart/2008/layout/LinedList"/>
    <dgm:cxn modelId="{86568157-2385-804C-AE05-DC06ED563A41}" type="presParOf" srcId="{69BFF021-F81E-5440-BFE8-5794AB667831}" destId="{B04721C6-58FC-6347-82F5-F5D435E6F15B}" srcOrd="7" destOrd="0" presId="urn:microsoft.com/office/officeart/2008/layout/LinedList"/>
    <dgm:cxn modelId="{11F83217-22D7-DC4E-85C7-CF90A813ACE8}" type="presParOf" srcId="{B04721C6-58FC-6347-82F5-F5D435E6F15B}" destId="{7D31A721-8A36-E74C-8738-E2EFFC7B17B9}" srcOrd="0" destOrd="0" presId="urn:microsoft.com/office/officeart/2008/layout/LinedList"/>
    <dgm:cxn modelId="{4AE9E04F-942E-7F4B-ACFD-23BF3B9976B0}" type="presParOf" srcId="{B04721C6-58FC-6347-82F5-F5D435E6F15B}" destId="{633F4520-A434-4C4C-8645-FDD28669B7BA}" srcOrd="1" destOrd="0" presId="urn:microsoft.com/office/officeart/2008/layout/LinedList"/>
    <dgm:cxn modelId="{44E05FE7-7519-4540-976C-8B125E7AAD54}" type="presParOf" srcId="{69BFF021-F81E-5440-BFE8-5794AB667831}" destId="{18189026-527A-DF42-AC7A-1326ED6019A5}" srcOrd="8" destOrd="0" presId="urn:microsoft.com/office/officeart/2008/layout/LinedList"/>
    <dgm:cxn modelId="{18182940-2490-5248-9BEC-11ED372436F4}" type="presParOf" srcId="{69BFF021-F81E-5440-BFE8-5794AB667831}" destId="{67D449EB-BEC4-614D-B858-AE62CE6033B2}" srcOrd="9" destOrd="0" presId="urn:microsoft.com/office/officeart/2008/layout/LinedList"/>
    <dgm:cxn modelId="{7B0EAE45-9525-EA4F-A11C-3053FB03DA47}" type="presParOf" srcId="{67D449EB-BEC4-614D-B858-AE62CE6033B2}" destId="{CB29050F-18DB-2140-A721-58652B7599F3}" srcOrd="0" destOrd="0" presId="urn:microsoft.com/office/officeart/2008/layout/LinedList"/>
    <dgm:cxn modelId="{5C1DB863-6B38-0E4F-A111-035DEF7CFB14}" type="presParOf" srcId="{67D449EB-BEC4-614D-B858-AE62CE6033B2}" destId="{01AE0A76-B2A2-8544-B1A5-7958BA42A194}" srcOrd="1" destOrd="0" presId="urn:microsoft.com/office/officeart/2008/layout/LinedList"/>
    <dgm:cxn modelId="{3D60850D-607B-5644-9B4C-334A12D184DE}" type="presParOf" srcId="{69BFF021-F81E-5440-BFE8-5794AB667831}" destId="{C9CDE9B8-7DB8-BE47-9F2A-B40C048029F2}" srcOrd="10" destOrd="0" presId="urn:microsoft.com/office/officeart/2008/layout/LinedList"/>
    <dgm:cxn modelId="{899787FD-0E6A-1949-A071-C546A8C4A436}" type="presParOf" srcId="{69BFF021-F81E-5440-BFE8-5794AB667831}" destId="{92BDC1DD-96F8-9343-AE33-2ABE3ACEC1A3}" srcOrd="11" destOrd="0" presId="urn:microsoft.com/office/officeart/2008/layout/LinedList"/>
    <dgm:cxn modelId="{8AC29BE9-BD89-7740-9D67-C5B6E3602AD7}" type="presParOf" srcId="{92BDC1DD-96F8-9343-AE33-2ABE3ACEC1A3}" destId="{D790C069-0071-A748-8363-71441EAC4289}" srcOrd="0" destOrd="0" presId="urn:microsoft.com/office/officeart/2008/layout/LinedList"/>
    <dgm:cxn modelId="{72C2766D-048F-5441-B16C-D1CBA9D3404E}" type="presParOf" srcId="{92BDC1DD-96F8-9343-AE33-2ABE3ACEC1A3}" destId="{67E3AD71-AF11-E146-B5F8-95A83D2E726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B83549-B7E1-450B-9F6C-879EA7BA40C0}">
      <dsp:nvSpPr>
        <dsp:cNvPr id="0" name=""/>
        <dsp:cNvSpPr/>
      </dsp:nvSpPr>
      <dsp:spPr>
        <a:xfrm>
          <a:off x="0" y="1924"/>
          <a:ext cx="5913437" cy="97541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7B5AAB-B484-40C6-8100-CF04E4530DF9}">
      <dsp:nvSpPr>
        <dsp:cNvPr id="0" name=""/>
        <dsp:cNvSpPr/>
      </dsp:nvSpPr>
      <dsp:spPr>
        <a:xfrm>
          <a:off x="295064" y="221393"/>
          <a:ext cx="536480" cy="5364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175252-06AB-4E2A-965E-5E8C14B0A228}">
      <dsp:nvSpPr>
        <dsp:cNvPr id="0" name=""/>
        <dsp:cNvSpPr/>
      </dsp:nvSpPr>
      <dsp:spPr>
        <a:xfrm>
          <a:off x="1126608" y="1924"/>
          <a:ext cx="4786828" cy="975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32" tIns="103232" rIns="103232" bIns="103232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400" b="0" i="0" kern="1200"/>
            <a:t>Venous leg ulcers (VLUs) represent one of the most common and burdensome complications of chronic venous insufficiency (CVI), affecting approximately 1–3% of the adult population and up to 5% of individuals over the age of 65 years. </a:t>
          </a:r>
          <a:endParaRPr lang="en-US" sz="1400" kern="1200"/>
        </a:p>
      </dsp:txBody>
      <dsp:txXfrm>
        <a:off x="1126608" y="1924"/>
        <a:ext cx="4786828" cy="975418"/>
      </dsp:txXfrm>
    </dsp:sp>
    <dsp:sp modelId="{640F45A1-AABA-4231-ACC5-3A486A88DC7C}">
      <dsp:nvSpPr>
        <dsp:cNvPr id="0" name=""/>
        <dsp:cNvSpPr/>
      </dsp:nvSpPr>
      <dsp:spPr>
        <a:xfrm>
          <a:off x="0" y="1221197"/>
          <a:ext cx="5913437" cy="97541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771855-3A9C-4132-B6F8-E30361B9D26F}">
      <dsp:nvSpPr>
        <dsp:cNvPr id="0" name=""/>
        <dsp:cNvSpPr/>
      </dsp:nvSpPr>
      <dsp:spPr>
        <a:xfrm>
          <a:off x="295064" y="1440667"/>
          <a:ext cx="536480" cy="53648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88C90B-0D49-4565-B9AC-58296998CFA9}">
      <dsp:nvSpPr>
        <dsp:cNvPr id="0" name=""/>
        <dsp:cNvSpPr/>
      </dsp:nvSpPr>
      <dsp:spPr>
        <a:xfrm>
          <a:off x="1126608" y="1221197"/>
          <a:ext cx="4786828" cy="975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32" tIns="103232" rIns="103232" bIns="103232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400" b="0" i="0" kern="1200"/>
            <a:t>These chronic wounds are associated with significant morbidity, including pain, reduced mobility, sleep disturbance, psychological distress, and substantial healthcare costs.</a:t>
          </a:r>
          <a:endParaRPr lang="en-US" sz="1400" kern="1200"/>
        </a:p>
      </dsp:txBody>
      <dsp:txXfrm>
        <a:off x="1126608" y="1221197"/>
        <a:ext cx="4786828" cy="975418"/>
      </dsp:txXfrm>
    </dsp:sp>
    <dsp:sp modelId="{07829BF1-2816-4B63-AEE2-D113A4B0A2DA}">
      <dsp:nvSpPr>
        <dsp:cNvPr id="0" name=""/>
        <dsp:cNvSpPr/>
      </dsp:nvSpPr>
      <dsp:spPr>
        <a:xfrm>
          <a:off x="0" y="2440471"/>
          <a:ext cx="5913437" cy="97541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997E80-CEE0-4FE7-A3DD-59B4E5648A24}">
      <dsp:nvSpPr>
        <dsp:cNvPr id="0" name=""/>
        <dsp:cNvSpPr/>
      </dsp:nvSpPr>
      <dsp:spPr>
        <a:xfrm>
          <a:off x="295064" y="2659940"/>
          <a:ext cx="536480" cy="53648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07DBFA-FC66-4C63-8811-37F5475D049D}">
      <dsp:nvSpPr>
        <dsp:cNvPr id="0" name=""/>
        <dsp:cNvSpPr/>
      </dsp:nvSpPr>
      <dsp:spPr>
        <a:xfrm>
          <a:off x="1126608" y="2440471"/>
          <a:ext cx="4786828" cy="975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32" tIns="103232" rIns="103232" bIns="103232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400" b="0" i="0" kern="1200"/>
            <a:t>The fundamental pathophysiology underlying VLU formation is ambulatory venous hypertension, resulting from valvular incompetence, venous obstruction, or calf muscle pump dysfunction. </a:t>
          </a:r>
          <a:endParaRPr lang="en-US" sz="1400" kern="1200"/>
        </a:p>
      </dsp:txBody>
      <dsp:txXfrm>
        <a:off x="1126608" y="2440471"/>
        <a:ext cx="4786828" cy="975418"/>
      </dsp:txXfrm>
    </dsp:sp>
    <dsp:sp modelId="{08260B35-753A-41E5-9CBF-3D20B4263869}">
      <dsp:nvSpPr>
        <dsp:cNvPr id="0" name=""/>
        <dsp:cNvSpPr/>
      </dsp:nvSpPr>
      <dsp:spPr>
        <a:xfrm>
          <a:off x="0" y="3659744"/>
          <a:ext cx="5913437" cy="97541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F11574-2C7B-4848-A3DF-C93A3C9B00F4}">
      <dsp:nvSpPr>
        <dsp:cNvPr id="0" name=""/>
        <dsp:cNvSpPr/>
      </dsp:nvSpPr>
      <dsp:spPr>
        <a:xfrm>
          <a:off x="295064" y="3879213"/>
          <a:ext cx="536480" cy="53648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6173FB-A064-41CA-9999-27C9BD25909C}">
      <dsp:nvSpPr>
        <dsp:cNvPr id="0" name=""/>
        <dsp:cNvSpPr/>
      </dsp:nvSpPr>
      <dsp:spPr>
        <a:xfrm>
          <a:off x="1126608" y="3659744"/>
          <a:ext cx="4786828" cy="975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32" tIns="103232" rIns="103232" bIns="103232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400" b="0" i="0" kern="1200"/>
            <a:t>Sustained venous hypertension leads to capillary leakage of fibrinogen and other macromolecules, perivascular fibrin cuff deposition, leukocyte trapping, and ultimately tissue hypoxia and ulceration</a:t>
          </a:r>
          <a:endParaRPr lang="en-US" sz="1400" kern="1200"/>
        </a:p>
      </dsp:txBody>
      <dsp:txXfrm>
        <a:off x="1126608" y="3659744"/>
        <a:ext cx="4786828" cy="9754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AD7066-2CE1-424B-A8A0-C21C46805BB9}">
      <dsp:nvSpPr>
        <dsp:cNvPr id="0" name=""/>
        <dsp:cNvSpPr/>
      </dsp:nvSpPr>
      <dsp:spPr>
        <a:xfrm>
          <a:off x="225102" y="2172"/>
          <a:ext cx="2860678" cy="171640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0" i="0" kern="1200"/>
            <a:t>Compression therapy works by:</a:t>
          </a:r>
          <a:endParaRPr lang="en-US" sz="2800" kern="1200"/>
        </a:p>
      </dsp:txBody>
      <dsp:txXfrm>
        <a:off x="225102" y="2172"/>
        <a:ext cx="2860678" cy="1716406"/>
      </dsp:txXfrm>
    </dsp:sp>
    <dsp:sp modelId="{D44305E9-CFAF-784F-9812-AE9CECD3E5F6}">
      <dsp:nvSpPr>
        <dsp:cNvPr id="0" name=""/>
        <dsp:cNvSpPr/>
      </dsp:nvSpPr>
      <dsp:spPr>
        <a:xfrm>
          <a:off x="3371848" y="2172"/>
          <a:ext cx="2860678" cy="171640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0" i="0" kern="1200"/>
            <a:t>Reducing venous reflux and improving venous return</a:t>
          </a:r>
          <a:endParaRPr lang="en-US" sz="2800" kern="1200"/>
        </a:p>
      </dsp:txBody>
      <dsp:txXfrm>
        <a:off x="3371848" y="2172"/>
        <a:ext cx="2860678" cy="1716406"/>
      </dsp:txXfrm>
    </dsp:sp>
    <dsp:sp modelId="{2EBC0E43-FD1A-8749-9370-EB4DE45FEA38}">
      <dsp:nvSpPr>
        <dsp:cNvPr id="0" name=""/>
        <dsp:cNvSpPr/>
      </dsp:nvSpPr>
      <dsp:spPr>
        <a:xfrm>
          <a:off x="6518594" y="2172"/>
          <a:ext cx="2860678" cy="171640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0" i="0" kern="1200"/>
            <a:t>Decreasing capillary filtration and peripheral edema</a:t>
          </a:r>
          <a:endParaRPr lang="en-US" sz="2800" kern="1200"/>
        </a:p>
      </dsp:txBody>
      <dsp:txXfrm>
        <a:off x="6518594" y="2172"/>
        <a:ext cx="2860678" cy="1716406"/>
      </dsp:txXfrm>
    </dsp:sp>
    <dsp:sp modelId="{77DB3D28-3C71-3A4B-B1E6-81A8F13B1C05}">
      <dsp:nvSpPr>
        <dsp:cNvPr id="0" name=""/>
        <dsp:cNvSpPr/>
      </dsp:nvSpPr>
      <dsp:spPr>
        <a:xfrm>
          <a:off x="225102" y="2004647"/>
          <a:ext cx="2860678" cy="171640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0" i="0" kern="1200"/>
            <a:t>Enhancing tissue perfusion and oxygenation</a:t>
          </a:r>
          <a:endParaRPr lang="en-US" sz="2800" kern="1200"/>
        </a:p>
      </dsp:txBody>
      <dsp:txXfrm>
        <a:off x="225102" y="2004647"/>
        <a:ext cx="2860678" cy="1716406"/>
      </dsp:txXfrm>
    </dsp:sp>
    <dsp:sp modelId="{1EABFD22-EBB0-3C4C-972E-45DBE4742F0B}">
      <dsp:nvSpPr>
        <dsp:cNvPr id="0" name=""/>
        <dsp:cNvSpPr/>
      </dsp:nvSpPr>
      <dsp:spPr>
        <a:xfrm>
          <a:off x="3371848" y="2004647"/>
          <a:ext cx="2860678" cy="171640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0" i="0" kern="1200"/>
            <a:t>Promoting fibroblast migration and collagen synthesis</a:t>
          </a:r>
          <a:endParaRPr lang="en-US" sz="2800" kern="1200"/>
        </a:p>
      </dsp:txBody>
      <dsp:txXfrm>
        <a:off x="3371848" y="2004647"/>
        <a:ext cx="2860678" cy="1716406"/>
      </dsp:txXfrm>
    </dsp:sp>
    <dsp:sp modelId="{FDF4691A-06D9-9D4F-8A5B-9E3882A085CE}">
      <dsp:nvSpPr>
        <dsp:cNvPr id="0" name=""/>
        <dsp:cNvSpPr/>
      </dsp:nvSpPr>
      <dsp:spPr>
        <a:xfrm>
          <a:off x="6518594" y="2004647"/>
          <a:ext cx="2860678" cy="171640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0" i="0" kern="1200"/>
            <a:t>Facilitating granulation tissue formation and re-epithelialization</a:t>
          </a:r>
          <a:endParaRPr lang="en-US" sz="2800" kern="1200"/>
        </a:p>
      </dsp:txBody>
      <dsp:txXfrm>
        <a:off x="6518594" y="2004647"/>
        <a:ext cx="2860678" cy="17164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480B65-B16C-174C-9859-D0DEA570E8ED}">
      <dsp:nvSpPr>
        <dsp:cNvPr id="0" name=""/>
        <dsp:cNvSpPr/>
      </dsp:nvSpPr>
      <dsp:spPr>
        <a:xfrm>
          <a:off x="0" y="1817"/>
          <a:ext cx="96043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7E2F85-309F-A441-9FD8-A1BA2E67294D}">
      <dsp:nvSpPr>
        <dsp:cNvPr id="0" name=""/>
        <dsp:cNvSpPr/>
      </dsp:nvSpPr>
      <dsp:spPr>
        <a:xfrm>
          <a:off x="0" y="1817"/>
          <a:ext cx="9604375" cy="6199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STUDY DESIGN:</a:t>
          </a:r>
          <a:r>
            <a:rPr lang="en-IN" sz="1800" b="0" i="0" kern="1200"/>
            <a:t>Prospective, comparative, non-randomized cohort study. SAMPLE SIZE n- 50 </a:t>
          </a:r>
          <a:endParaRPr lang="en-US" sz="1800" kern="1200"/>
        </a:p>
      </dsp:txBody>
      <dsp:txXfrm>
        <a:off x="0" y="1817"/>
        <a:ext cx="9604375" cy="619931"/>
      </dsp:txXfrm>
    </dsp:sp>
    <dsp:sp modelId="{EAC12176-58E7-FD4D-B289-8CC380E95721}">
      <dsp:nvSpPr>
        <dsp:cNvPr id="0" name=""/>
        <dsp:cNvSpPr/>
      </dsp:nvSpPr>
      <dsp:spPr>
        <a:xfrm>
          <a:off x="0" y="621749"/>
          <a:ext cx="96043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79304D-3116-4045-8B0A-4E15F461CCF1}">
      <dsp:nvSpPr>
        <dsp:cNvPr id="0" name=""/>
        <dsp:cNvSpPr/>
      </dsp:nvSpPr>
      <dsp:spPr>
        <a:xfrm>
          <a:off x="0" y="621749"/>
          <a:ext cx="9604375" cy="6199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b="0" i="0" kern="1200"/>
            <a:t>POPULATION : Adults with active venous ulcers following venous ablation for superficial venous incompetence.</a:t>
          </a:r>
          <a:endParaRPr lang="en-US" sz="1800" kern="1200"/>
        </a:p>
      </dsp:txBody>
      <dsp:txXfrm>
        <a:off x="0" y="621749"/>
        <a:ext cx="9604375" cy="619931"/>
      </dsp:txXfrm>
    </dsp:sp>
    <dsp:sp modelId="{CA0CE9D8-C979-4B4A-AAC1-34A16B491900}">
      <dsp:nvSpPr>
        <dsp:cNvPr id="0" name=""/>
        <dsp:cNvSpPr/>
      </dsp:nvSpPr>
      <dsp:spPr>
        <a:xfrm>
          <a:off x="0" y="1241681"/>
          <a:ext cx="96043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24CF7C-72DC-5C46-814A-152698AE150A}">
      <dsp:nvSpPr>
        <dsp:cNvPr id="0" name=""/>
        <dsp:cNvSpPr/>
      </dsp:nvSpPr>
      <dsp:spPr>
        <a:xfrm>
          <a:off x="0" y="1241681"/>
          <a:ext cx="9604375" cy="6199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b="0" i="0" kern="1200"/>
            <a:t>INCLUSION CRITERIA </a:t>
          </a:r>
          <a:endParaRPr lang="en-US" sz="1800" kern="1200"/>
        </a:p>
      </dsp:txBody>
      <dsp:txXfrm>
        <a:off x="0" y="1241681"/>
        <a:ext cx="9604375" cy="619931"/>
      </dsp:txXfrm>
    </dsp:sp>
    <dsp:sp modelId="{0DA47938-D504-ED4C-8920-88F20882A470}">
      <dsp:nvSpPr>
        <dsp:cNvPr id="0" name=""/>
        <dsp:cNvSpPr/>
      </dsp:nvSpPr>
      <dsp:spPr>
        <a:xfrm>
          <a:off x="0" y="1861613"/>
          <a:ext cx="96043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31A721-8A36-E74C-8738-E2EFFC7B17B9}">
      <dsp:nvSpPr>
        <dsp:cNvPr id="0" name=""/>
        <dsp:cNvSpPr/>
      </dsp:nvSpPr>
      <dsp:spPr>
        <a:xfrm>
          <a:off x="0" y="1861613"/>
          <a:ext cx="9604375" cy="6199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b="0" i="0" kern="1200"/>
            <a:t>Age ≥18, venous ablation completed, active VLU (1–25 cm², duration ≤6 months), ABI ≥0.8, informed consent.</a:t>
          </a:r>
          <a:endParaRPr lang="en-US" sz="1800" kern="1200"/>
        </a:p>
      </dsp:txBody>
      <dsp:txXfrm>
        <a:off x="0" y="1861613"/>
        <a:ext cx="9604375" cy="619931"/>
      </dsp:txXfrm>
    </dsp:sp>
    <dsp:sp modelId="{18189026-527A-DF42-AC7A-1326ED6019A5}">
      <dsp:nvSpPr>
        <dsp:cNvPr id="0" name=""/>
        <dsp:cNvSpPr/>
      </dsp:nvSpPr>
      <dsp:spPr>
        <a:xfrm>
          <a:off x="0" y="2481545"/>
          <a:ext cx="96043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29050F-18DB-2140-A721-58652B7599F3}">
      <dsp:nvSpPr>
        <dsp:cNvPr id="0" name=""/>
        <dsp:cNvSpPr/>
      </dsp:nvSpPr>
      <dsp:spPr>
        <a:xfrm>
          <a:off x="0" y="2481545"/>
          <a:ext cx="9604375" cy="6199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kern="1200"/>
            <a:t>EXCLUSION CRITERIA </a:t>
          </a:r>
          <a:endParaRPr lang="en-US" sz="1800" kern="1200"/>
        </a:p>
      </dsp:txBody>
      <dsp:txXfrm>
        <a:off x="0" y="2481545"/>
        <a:ext cx="9604375" cy="619931"/>
      </dsp:txXfrm>
    </dsp:sp>
    <dsp:sp modelId="{C9CDE9B8-7DB8-BE47-9F2A-B40C048029F2}">
      <dsp:nvSpPr>
        <dsp:cNvPr id="0" name=""/>
        <dsp:cNvSpPr/>
      </dsp:nvSpPr>
      <dsp:spPr>
        <a:xfrm>
          <a:off x="0" y="3101477"/>
          <a:ext cx="96043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90C069-0071-A748-8363-71441EAC4289}">
      <dsp:nvSpPr>
        <dsp:cNvPr id="0" name=""/>
        <dsp:cNvSpPr/>
      </dsp:nvSpPr>
      <dsp:spPr>
        <a:xfrm>
          <a:off x="0" y="3101477"/>
          <a:ext cx="9604375" cy="6199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b="0" i="0" kern="1200"/>
            <a:t>ABI &lt;0.8, uncontrolled infection, acute DVT, severe heart failure, pregnancy, allergy to dressings</a:t>
          </a:r>
          <a:endParaRPr lang="en-US" sz="1800" kern="1200"/>
        </a:p>
      </dsp:txBody>
      <dsp:txXfrm>
        <a:off x="0" y="3101477"/>
        <a:ext cx="9604375" cy="6199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191E-89ED-6442-BD21-81A90007A951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93B5DDE6-08EF-8B4A-BB22-452D168260B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1072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191E-89ED-6442-BD21-81A90007A951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DDE6-08EF-8B4A-BB22-452D168260BC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924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191E-89ED-6442-BD21-81A90007A951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DDE6-08EF-8B4A-BB22-452D168260B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436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191E-89ED-6442-BD21-81A90007A951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DDE6-08EF-8B4A-BB22-452D168260BC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833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191E-89ED-6442-BD21-81A90007A951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DDE6-08EF-8B4A-BB22-452D168260B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916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191E-89ED-6442-BD21-81A90007A951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DDE6-08EF-8B4A-BB22-452D168260BC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6033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191E-89ED-6442-BD21-81A90007A951}" type="datetimeFigureOut">
              <a:rPr lang="en-US" smtClean="0"/>
              <a:t>5/14/26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DDE6-08EF-8B4A-BB22-452D168260BC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6374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191E-89ED-6442-BD21-81A90007A951}" type="datetimeFigureOut">
              <a:rPr lang="en-US" smtClean="0"/>
              <a:t>5/14/26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DDE6-08EF-8B4A-BB22-452D168260BC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2095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191E-89ED-6442-BD21-81A90007A951}" type="datetimeFigureOut">
              <a:rPr lang="en-US" smtClean="0"/>
              <a:t>5/14/26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DDE6-08EF-8B4A-BB22-452D16826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79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191E-89ED-6442-BD21-81A90007A951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DDE6-08EF-8B4A-BB22-452D168260BC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6792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30F191E-89ED-6442-BD21-81A90007A951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DDE6-08EF-8B4A-BB22-452D168260BC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9237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F191E-89ED-6442-BD21-81A90007A951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3B5DDE6-08EF-8B4A-BB22-452D168260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1816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9C0AA-8D35-0876-661C-44C30681CC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IN" sz="2800" b="1" i="0" u="none" strike="noStrike" dirty="0">
                <a:effectLst/>
                <a:latin typeface="quote-cjk-patch"/>
              </a:rPr>
              <a:t>EFFECTIVENESS OF 4-LAYER COMPRESSION DRESSING OVER CONVENTIONAL SINGLE LAYER COMPRESSION DRESSING IN POST-ABLATION PATIENTS WITH ACTIVE VENOUS ULCERS</a:t>
            </a:r>
            <a:br>
              <a:rPr lang="en-IN" sz="2800" b="1" i="0" u="none" strike="noStrike" dirty="0">
                <a:effectLst/>
                <a:latin typeface="quote-cjk-patch"/>
              </a:rPr>
            </a:br>
            <a:br>
              <a:rPr lang="en-IN" sz="2800" dirty="0">
                <a:effectLst/>
                <a:latin typeface="Helvetica" pitchFamily="2" charset="0"/>
              </a:rPr>
            </a:br>
            <a:br>
              <a:rPr lang="en-IN" sz="2800" dirty="0">
                <a:effectLst/>
                <a:latin typeface="Helvetica" pitchFamily="2" charset="0"/>
              </a:rPr>
            </a:br>
            <a:endParaRPr lang="en-US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14FB80-801C-76B5-B631-797BFFF529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SANTHOSH.V .R </a:t>
            </a:r>
          </a:p>
          <a:p>
            <a:r>
              <a:rPr lang="en-US" dirty="0" err="1"/>
              <a:t>M.ch</a:t>
            </a:r>
            <a:r>
              <a:rPr lang="en-US" dirty="0"/>
              <a:t> VASCULAR SURGERY </a:t>
            </a:r>
          </a:p>
        </p:txBody>
      </p:sp>
    </p:spTree>
    <p:extLst>
      <p:ext uri="{BB962C8B-B14F-4D97-AF65-F5344CB8AC3E}">
        <p14:creationId xmlns:p14="http://schemas.microsoft.com/office/powerpoint/2010/main" val="1773260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D32A60-013B-47A8-8833-D24240809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27932B-B694-4C4C-90D7-A0333A7C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582E2A-9B75-71E8-E4FE-7BB94E5C8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303047"/>
            <a:ext cx="3272093" cy="2674198"/>
          </a:xfrm>
        </p:spPr>
        <p:txBody>
          <a:bodyPr anchor="t">
            <a:normAutofit/>
          </a:bodyPr>
          <a:lstStyle/>
          <a:p>
            <a:r>
              <a:rPr lang="en-US" sz="3000"/>
              <a:t>INTRODUCTION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EBB0476-5CF0-4F44-8D68-5D42D7AEE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2146542"/>
            <a:ext cx="327209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A9DA474E-6B91-4200-840F-0257B235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F63C9AD-AE6E-4512-8171-91612E84C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E1A49CE-B63D-457A-A180-1C883E1A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C756CED-25E0-D4A9-06C8-0B6FD873DE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8043028"/>
              </p:ext>
            </p:extLst>
          </p:nvPr>
        </p:nvGraphicFramePr>
        <p:xfrm>
          <a:off x="5141913" y="803275"/>
          <a:ext cx="5913437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30608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45355D-D900-43D3-397E-1F3FCEF03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65880CA-DA50-7298-0DF6-2E93780068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7169078"/>
              </p:ext>
            </p:extLst>
          </p:nvPr>
        </p:nvGraphicFramePr>
        <p:xfrm>
          <a:off x="1450975" y="2331497"/>
          <a:ext cx="9604375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7032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34465-2156-84B6-E4C9-8C04CD3FA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27EBD-8543-0021-919F-9774DF815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en-IN" b="0" i="0" u="none" strike="noStrike" dirty="0">
                <a:effectLst/>
                <a:latin typeface="quote-cjk-patch"/>
              </a:rPr>
              <a:t>To compare the </a:t>
            </a:r>
            <a:r>
              <a:rPr lang="en-IN" b="1" i="0" u="none" strike="noStrike" dirty="0">
                <a:effectLst/>
                <a:latin typeface="quote-cjk-patch"/>
              </a:rPr>
              <a:t>effectiveness</a:t>
            </a:r>
            <a:r>
              <a:rPr lang="en-IN" b="0" i="0" u="none" strike="noStrike" dirty="0">
                <a:effectLst/>
                <a:latin typeface="quote-cjk-patch"/>
              </a:rPr>
              <a:t> of </a:t>
            </a:r>
            <a:r>
              <a:rPr lang="en-IN" b="1" i="0" u="none" strike="noStrike" dirty="0">
                <a:effectLst/>
                <a:latin typeface="quote-cjk-patch"/>
              </a:rPr>
              <a:t>4-layer compression dressing</a:t>
            </a:r>
            <a:r>
              <a:rPr lang="en-IN" b="0" i="0" u="none" strike="noStrike" dirty="0">
                <a:effectLst/>
                <a:latin typeface="quote-cjk-patch"/>
              </a:rPr>
              <a:t> versus </a:t>
            </a:r>
            <a:r>
              <a:rPr lang="en-IN" b="1" i="0" u="none" strike="noStrike" dirty="0">
                <a:effectLst/>
                <a:latin typeface="quote-cjk-patch"/>
              </a:rPr>
              <a:t>conventional single-layer compression dressing</a:t>
            </a:r>
            <a:r>
              <a:rPr lang="en-IN" b="0" i="0" u="none" strike="noStrike" dirty="0">
                <a:effectLst/>
                <a:latin typeface="quote-cjk-patch"/>
              </a:rPr>
              <a:t> in promoting healing of active venous ulcers in patients who have undergone venous ablation for superficial venous incompetence.</a:t>
            </a:r>
          </a:p>
          <a:p>
            <a:pPr algn="l"/>
            <a:r>
              <a:rPr lang="en-IN" b="1" i="0" u="none" strike="noStrike" dirty="0">
                <a:effectLst/>
                <a:latin typeface="quote-cjk-patch"/>
              </a:rPr>
              <a:t>Secondary Aims</a:t>
            </a:r>
          </a:p>
          <a:p>
            <a:pPr algn="l">
              <a:buFont typeface="+mj-lt"/>
              <a:buAutoNum type="arabicPeriod"/>
            </a:pPr>
            <a:r>
              <a:rPr lang="en-IN" b="0" i="0" u="none" strike="noStrike" dirty="0">
                <a:effectLst/>
                <a:latin typeface="quote-cjk-patch"/>
              </a:rPr>
              <a:t>To compare the </a:t>
            </a:r>
            <a:r>
              <a:rPr lang="en-IN" b="1" i="0" u="none" strike="noStrike" dirty="0">
                <a:effectLst/>
                <a:latin typeface="quote-cjk-patch"/>
              </a:rPr>
              <a:t>rate of ulcer area reduction</a:t>
            </a:r>
            <a:r>
              <a:rPr lang="en-IN" b="0" i="0" u="none" strike="noStrike" dirty="0">
                <a:effectLst/>
                <a:latin typeface="quote-cjk-patch"/>
              </a:rPr>
              <a:t> at 4, 8, and 12 weeks between the two groups</a:t>
            </a:r>
          </a:p>
          <a:p>
            <a:pPr algn="l">
              <a:buFont typeface="+mj-lt"/>
              <a:buAutoNum type="arabicPeriod"/>
            </a:pPr>
            <a:r>
              <a:rPr lang="en-IN" b="0" i="0" u="none" strike="noStrike" dirty="0">
                <a:effectLst/>
                <a:latin typeface="quote-cjk-patch"/>
              </a:rPr>
              <a:t>To compare </a:t>
            </a:r>
            <a:r>
              <a:rPr lang="en-IN" b="1" i="0" u="none" strike="noStrike" dirty="0">
                <a:effectLst/>
                <a:latin typeface="quote-cjk-patch"/>
              </a:rPr>
              <a:t>time to complete ulcer healing</a:t>
            </a:r>
            <a:r>
              <a:rPr lang="en-IN" b="0" i="0" u="none" strike="noStrike" dirty="0">
                <a:effectLst/>
                <a:latin typeface="quote-cjk-patch"/>
              </a:rPr>
              <a:t> (in days/weeks)</a:t>
            </a:r>
          </a:p>
          <a:p>
            <a:pPr algn="l">
              <a:buFont typeface="+mj-lt"/>
              <a:buAutoNum type="arabicPeriod"/>
            </a:pPr>
            <a:r>
              <a:rPr lang="en-IN" b="0" i="0" u="none" strike="noStrike" dirty="0">
                <a:effectLst/>
                <a:latin typeface="quote-cjk-patch"/>
              </a:rPr>
              <a:t>To compare </a:t>
            </a:r>
            <a:r>
              <a:rPr lang="en-IN" b="1" i="0" u="none" strike="noStrike" dirty="0">
                <a:effectLst/>
                <a:latin typeface="quote-cjk-patch"/>
              </a:rPr>
              <a:t>pain scores</a:t>
            </a:r>
            <a:r>
              <a:rPr lang="en-IN" b="0" i="0" u="none" strike="noStrike" dirty="0">
                <a:effectLst/>
                <a:latin typeface="quote-cjk-patch"/>
              </a:rPr>
              <a:t> (using Visual Analog Scale or numerical rating scale) during the treatment period</a:t>
            </a:r>
          </a:p>
          <a:p>
            <a:pPr algn="l">
              <a:buFont typeface="+mj-lt"/>
              <a:buAutoNum type="arabicPeriod"/>
            </a:pPr>
            <a:r>
              <a:rPr lang="en-IN" b="0" i="0" u="none" strike="noStrike" dirty="0">
                <a:effectLst/>
                <a:latin typeface="quote-cjk-patch"/>
              </a:rPr>
              <a:t>To compare </a:t>
            </a:r>
            <a:r>
              <a:rPr lang="en-IN" b="1" i="0" u="none" strike="noStrike" dirty="0">
                <a:effectLst/>
                <a:latin typeface="quote-cjk-patch"/>
              </a:rPr>
              <a:t>patient satisfaction, comfort, and quality of life</a:t>
            </a:r>
            <a:r>
              <a:rPr lang="en-IN" b="0" i="0" u="none" strike="noStrike" dirty="0">
                <a:effectLst/>
                <a:latin typeface="quote-cjk-patch"/>
              </a:rPr>
              <a:t> measures</a:t>
            </a:r>
          </a:p>
          <a:p>
            <a:pPr algn="l">
              <a:buFont typeface="+mj-lt"/>
              <a:buAutoNum type="arabicPeriod"/>
            </a:pPr>
            <a:r>
              <a:rPr lang="en-IN" b="0" i="0" u="none" strike="noStrike" dirty="0">
                <a:effectLst/>
                <a:latin typeface="quote-cjk-patch"/>
              </a:rPr>
              <a:t>To compare the </a:t>
            </a:r>
            <a:r>
              <a:rPr lang="en-IN" b="1" i="0" u="none" strike="noStrike" dirty="0">
                <a:effectLst/>
                <a:latin typeface="quote-cjk-patch"/>
              </a:rPr>
              <a:t>incidence of adverse events</a:t>
            </a:r>
            <a:r>
              <a:rPr lang="en-IN" b="0" i="0" u="none" strike="noStrike" dirty="0">
                <a:effectLst/>
                <a:latin typeface="quote-cjk-patch"/>
              </a:rPr>
              <a:t>, including skin irritation, maceration, contact dermatitis, and wound infection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3876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17D896-F805-AE21-BA98-6CB3F1FD1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A300314-12BD-2058-6D35-49BB36C929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9875714"/>
              </p:ext>
            </p:extLst>
          </p:nvPr>
        </p:nvGraphicFramePr>
        <p:xfrm>
          <a:off x="1450975" y="2331497"/>
          <a:ext cx="9604375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0030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AE11F9-0898-2B13-28BD-99E24F564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476" y="1600199"/>
            <a:ext cx="3539266" cy="4297680"/>
          </a:xfrm>
        </p:spPr>
        <p:txBody>
          <a:bodyPr anchor="ctr">
            <a:normAutofit/>
          </a:bodyPr>
          <a:lstStyle/>
          <a:p>
            <a:r>
              <a:rPr lang="en-US" dirty="0"/>
              <a:t>DISCUSSION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C65442-F244-409C-BF44-C5D6472E8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AA3AB-8DFA-B4D9-C6B2-982CCBB77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7" y="506627"/>
            <a:ext cx="6400558" cy="5391252"/>
          </a:xfrm>
        </p:spPr>
        <p:txBody>
          <a:bodyPr anchor="ctr">
            <a:normAutofit/>
          </a:bodyPr>
          <a:lstStyle/>
          <a:p>
            <a:pPr algn="l"/>
            <a:r>
              <a:rPr lang="en-IN" sz="1050" b="0" i="0" u="none" strike="noStrike" dirty="0">
                <a:effectLst/>
                <a:latin typeface="quote-cjk-patch"/>
              </a:rPr>
              <a:t>This randomized controlled trial compared the effectiveness of 4-layer compression dressing versus conventional single-layer crepe bandage in post-ablation patients with active venous ulcers. The key findings were: (1) significantly faster healing with 4-layer dressing (1–2 weeks vs. 3–4 weeks), and (2) no cases of cellulitis in the 4-layer group compared to 2 cases (8%) requiring debridement in the crepe bandage group.</a:t>
            </a:r>
          </a:p>
          <a:p>
            <a:pPr algn="l"/>
            <a:r>
              <a:rPr lang="en-IN" sz="1050" b="0" i="0" u="none" strike="noStrike" dirty="0">
                <a:effectLst/>
                <a:latin typeface="quote-cjk-patch"/>
              </a:rPr>
              <a:t>The superior healing rate with 4-layer compression is consistent with existing literature on multilayer compression systems, which provide sustained sub-bandage pressure (30–40 mmHg) and better pressure gradient maintenance compared to single-layer elastic bandages. Crepe bandages typically lose tension within hours of application, leading to subtherapeutic compression and prolonged wound healing.</a:t>
            </a:r>
          </a:p>
          <a:p>
            <a:pPr algn="l"/>
            <a:r>
              <a:rPr lang="en-IN" sz="1050" b="0" i="0" u="none" strike="noStrike" dirty="0">
                <a:effectLst/>
                <a:latin typeface="quote-cjk-patch"/>
              </a:rPr>
              <a:t>Although the difference in cellulitis rates (0% vs. 8%) was not statistically significant (p = 0.49) due to the small sample size, the clinical importance is notable. Prolonged wound exposure and inadequate compression likely contributed to infection in the crepe bandage group.</a:t>
            </a:r>
          </a:p>
          <a:p>
            <a:pPr algn="l"/>
            <a:r>
              <a:rPr lang="en-IN" sz="1050" b="1" i="0" u="none" strike="noStrike" dirty="0">
                <a:effectLst/>
                <a:latin typeface="quote-cjk-patch"/>
              </a:rPr>
              <a:t>Limitations</a:t>
            </a:r>
            <a:r>
              <a:rPr lang="en-IN" sz="1050" b="0" i="0" u="none" strike="noStrike" dirty="0">
                <a:effectLst/>
                <a:latin typeface="quote-cjk-patch"/>
              </a:rPr>
              <a:t> of this study include the small sample size (25 per group), lack of blinding due to obvious dressing differences, and absence of long-term follow-up for ulcer recurrence. The infection rate comparison was underpowered.</a:t>
            </a:r>
          </a:p>
          <a:p>
            <a:pPr>
              <a:lnSpc>
                <a:spcPct val="110000"/>
              </a:lnSpc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666502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F1B3F-D2A5-3262-E7D2-7BBF54C23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DF1B743-2D8F-31E0-9FD9-0FFE0F8E76A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2564924"/>
          <a:ext cx="10515600" cy="2872740"/>
        </p:xfrm>
        <a:graphic>
          <a:graphicData uri="http://schemas.openxmlformats.org/drawingml/2006/table">
            <a:tbl>
              <a:tblPr/>
              <a:tblGrid>
                <a:gridCol w="2247285">
                  <a:extLst>
                    <a:ext uri="{9D8B030D-6E8A-4147-A177-3AD203B41FA5}">
                      <a16:colId xmlns:a16="http://schemas.microsoft.com/office/drawing/2014/main" val="737997143"/>
                    </a:ext>
                  </a:extLst>
                </a:gridCol>
                <a:gridCol w="2756105">
                  <a:extLst>
                    <a:ext uri="{9D8B030D-6E8A-4147-A177-3AD203B41FA5}">
                      <a16:colId xmlns:a16="http://schemas.microsoft.com/office/drawing/2014/main" val="291737591"/>
                    </a:ext>
                  </a:extLst>
                </a:gridCol>
                <a:gridCol w="2756105">
                  <a:extLst>
                    <a:ext uri="{9D8B030D-6E8A-4147-A177-3AD203B41FA5}">
                      <a16:colId xmlns:a16="http://schemas.microsoft.com/office/drawing/2014/main" val="2693039498"/>
                    </a:ext>
                  </a:extLst>
                </a:gridCol>
                <a:gridCol w="2756105">
                  <a:extLst>
                    <a:ext uri="{9D8B030D-6E8A-4147-A177-3AD203B41FA5}">
                      <a16:colId xmlns:a16="http://schemas.microsoft.com/office/drawing/2014/main" val="261644845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IN">
                          <a:effectLst/>
                        </a:rPr>
                        <a:t>Outcome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>
                          <a:effectLst/>
                        </a:rPr>
                        <a:t>4-Layer Compression (n=25)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>
                          <a:effectLst/>
                        </a:rPr>
                        <a:t>Crepe Bandage (n=25)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>
                          <a:effectLst/>
                        </a:rPr>
                        <a:t>Clinical Benefit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94487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effectLst/>
                        </a:rPr>
                        <a:t>Healing time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 b="1">
                          <a:effectLst/>
                        </a:rPr>
                        <a:t>2–3 weeks</a:t>
                      </a:r>
                      <a:endParaRPr lang="en-IN">
                        <a:effectLst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 b="1">
                          <a:effectLst/>
                        </a:rPr>
                        <a:t>5–8 weeks</a:t>
                      </a:r>
                      <a:endParaRPr lang="en-IN">
                        <a:effectLst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>
                          <a:effectLst/>
                        </a:rPr>
                        <a:t>2–5 weeks faster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30137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effectLst/>
                        </a:rPr>
                        <a:t>Cellulitis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 b="1">
                          <a:effectLst/>
                        </a:rPr>
                        <a:t>0%</a:t>
                      </a:r>
                      <a:endParaRPr lang="en-IN">
                        <a:effectLst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 b="1">
                          <a:effectLst/>
                        </a:rPr>
                        <a:t>4–8%</a:t>
                      </a:r>
                      <a:endParaRPr lang="en-IN">
                        <a:effectLst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>
                          <a:effectLst/>
                        </a:rPr>
                        <a:t>Reduced infection risk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3738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effectLst/>
                        </a:rPr>
                        <a:t>Need for debridement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 b="1">
                          <a:effectLst/>
                        </a:rPr>
                        <a:t>0%</a:t>
                      </a:r>
                      <a:endParaRPr lang="en-IN">
                        <a:effectLst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 b="1">
                          <a:effectLst/>
                        </a:rPr>
                        <a:t>4–8%</a:t>
                      </a:r>
                      <a:endParaRPr lang="en-IN">
                        <a:effectLst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>
                          <a:effectLst/>
                        </a:rPr>
                        <a:t>Avoided invasive procedure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950609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effectLst/>
                        </a:rPr>
                        <a:t>Healing rate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>
                          <a:effectLst/>
                        </a:rPr>
                        <a:t>100%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>
                          <a:effectLst/>
                        </a:rPr>
                        <a:t>100%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effectLst/>
                        </a:rPr>
                        <a:t>Equivalent final outcome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085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7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CAFD0-8B8A-D9E0-3922-31A47FEC2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A3DAF-664E-AB7C-00FC-5079B43AE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IN" b="0" i="0" u="none" strike="noStrike" dirty="0">
                <a:effectLst/>
                <a:latin typeface="quote-cjk-patch"/>
              </a:rPr>
              <a:t>This study of 50 patients with active venous ulcers following venous ablation demonstrates that </a:t>
            </a:r>
            <a:r>
              <a:rPr lang="en-IN" b="1" i="0" u="none" strike="noStrike" dirty="0">
                <a:effectLst/>
                <a:latin typeface="quote-cjk-patch"/>
              </a:rPr>
              <a:t>4-layer compression dressing is significantly more effective than conventional single-layer crepe bandage</a:t>
            </a:r>
            <a:r>
              <a:rPr lang="en-IN" b="0" i="0" u="none" strike="noStrike" dirty="0">
                <a:effectLst/>
                <a:latin typeface="quote-cjk-patch"/>
              </a:rPr>
              <a:t>.</a:t>
            </a:r>
          </a:p>
          <a:p>
            <a:pPr marL="0" indent="0">
              <a:buNone/>
            </a:pPr>
            <a:br>
              <a:rPr lang="en-I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81614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545</TotalTime>
  <Words>690</Words>
  <Application>Microsoft Macintosh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Gill Sans MT</vt:lpstr>
      <vt:lpstr>Helvetica</vt:lpstr>
      <vt:lpstr>quote-cjk-patch</vt:lpstr>
      <vt:lpstr>Gallery</vt:lpstr>
      <vt:lpstr>EFFECTIVENESS OF 4-LAYER COMPRESSION DRESSING OVER CONVENTIONAL SINGLE LAYER COMPRESSION DRESSING IN POST-ABLATION PATIENTS WITH ACTIVE VENOUS ULCERS   </vt:lpstr>
      <vt:lpstr>INTRODUCTION </vt:lpstr>
      <vt:lpstr>PowerPoint Presentation</vt:lpstr>
      <vt:lpstr>AIM </vt:lpstr>
      <vt:lpstr>PowerPoint Presentation</vt:lpstr>
      <vt:lpstr>DISCUSSION </vt:lpstr>
      <vt:lpstr>DISCUSSION </vt:lpstr>
      <vt:lpstr>CONCLUSION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EFFECTIVENESS OF 4-LAYER COMPRESSION DRESSING OVER CONVENTIONAL SINGLE LAYER COMPRESSION DRESSING IN POST-ABLATION PATIENTS WITH ACTIVE VENOUS ULCERS   </dc:title>
  <dc:creator>arztvr@yahoo.in</dc:creator>
  <cp:lastModifiedBy>arztvr@yahoo.in</cp:lastModifiedBy>
  <cp:revision>3</cp:revision>
  <dcterms:created xsi:type="dcterms:W3CDTF">2026-04-28T19:02:06Z</dcterms:created>
  <dcterms:modified xsi:type="dcterms:W3CDTF">2026-05-14T18:23:47Z</dcterms:modified>
</cp:coreProperties>
</file>