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90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58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99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73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360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706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44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53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4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65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83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C040-B7CF-F846-8560-E4C62536F7C1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3BE09B5-C291-E842-8EAF-81247834109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06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1DA5E-14E2-70FA-B854-0BF0D9D810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IN" sz="4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en-IN" sz="31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IN" sz="3100" dirty="0">
                <a:solidFill>
                  <a:srgbClr val="000000"/>
                </a:solidFill>
                <a:effectLst/>
                <a:latin typeface="Helvetica" pitchFamily="2" charset="0"/>
              </a:rPr>
              <a:t>PREOPERATIVE ARTERIAL AND VENOUS EVALUATION FOR PREDICTING</a:t>
            </a:r>
            <a:br>
              <a:rPr lang="en-IN" sz="31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IN" sz="3100" dirty="0">
                <a:solidFill>
                  <a:srgbClr val="000000"/>
                </a:solidFill>
                <a:effectLst/>
                <a:latin typeface="Helvetica" pitchFamily="2" charset="0"/>
              </a:rPr>
              <a:t>ARTERIOVENOUS FISTULA (AVF) FUNCTIONALITY</a:t>
            </a:r>
            <a:br>
              <a:rPr lang="en-IN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76F33-D809-0A46-736F-10ED6C2086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V R SANTHOSH </a:t>
            </a:r>
          </a:p>
        </p:txBody>
      </p:sp>
    </p:spTree>
    <p:extLst>
      <p:ext uri="{BB962C8B-B14F-4D97-AF65-F5344CB8AC3E}">
        <p14:creationId xmlns:p14="http://schemas.microsoft.com/office/powerpoint/2010/main" val="238812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804E-3AA5-0C2C-BD1F-CD2BE59C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00237-D61F-E282-A7BE-7BA00E3D9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Chronic kidney disease (CKD) patients requiring </a:t>
            </a:r>
            <a:r>
              <a:rPr lang="en-IN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hemo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dialysis depend on a well-functioning vascular access for effective treatment. The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arteriovenous</a:t>
            </a:r>
            <a:r>
              <a:rPr lang="en-IN" sz="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fistula (AVF)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recognized as the gold standard for </a:t>
            </a:r>
            <a:r>
              <a:rPr lang="en-IN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hemo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dialysis access, offers superior patency rates and lower complication risks compared to synthetic</a:t>
            </a:r>
          </a:p>
          <a:p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grafts or central venous catheters. However, a significant proportion of AVFs fail to mature, with reported primary failure rates ranging from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20% to 60%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</a:p>
          <a:p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leading to increased morbidity, repeated interventions, and higher healthcare costs. he success of an AVF hinges on multiple factors, including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adequate</a:t>
            </a:r>
            <a:r>
              <a:rPr lang="en-IN" sz="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arterial inflow, venous outflow capacity, and vascular re </a:t>
            </a:r>
            <a:r>
              <a:rPr lang="en-IN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post-surgery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Preoperative vascular assessment plays a pivotal role in identifying suitable vessels and predicting AVF functionality. </a:t>
            </a:r>
            <a:r>
              <a:rPr lang="en-IN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Duplex ultrasound (DUS) </a:t>
            </a:r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has emerged as a key non-invasive tool for evaluating vessel diameter, blood Flow and anatomical suitability,</a:t>
            </a:r>
          </a:p>
          <a:p>
            <a:r>
              <a:rPr lang="en-IN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Despite advances, standardized protocols for preoperative assessment remain debated, and predictive models integrating clinical and hemodynamic parameters are still evolving.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35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E3B1E-D6F8-5424-26E8-9832A888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47E5A-BA29-9916-9581-F092B1512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This study aims to </a:t>
            </a:r>
            <a:r>
              <a:rPr lang="en-I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evaluate the role of preoperative arterial and venous assessment in predicting AVF</a:t>
            </a: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maturation and functionality</a:t>
            </a:r>
            <a:r>
              <a:rPr lang="en-I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with a focus on optimizing patient selection criteria. By analysing key parameters such as </a:t>
            </a:r>
            <a:r>
              <a:rPr lang="en-I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vessel diameter, arterial characteristic ,venous distensibility, and flow dynamics</a:t>
            </a:r>
            <a:r>
              <a:rPr lang="en-IN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en-IN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I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 seek to establish a predictive framework that enhances AVF success rates and improves long-term out-comes for </a:t>
            </a:r>
            <a:r>
              <a:rPr lang="en-I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hemo</a:t>
            </a:r>
            <a:r>
              <a:rPr lang="en-I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I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dialysis patients.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5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BA4BC-8D62-0531-8488-971D5A690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58ED-D2CF-0FFD-4148-6BFC708E8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Study Design</a:t>
            </a:r>
            <a:endParaRPr lang="en-IN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Prospective cohort study 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evaluating preoperative arterial/venous parameters and AVF outcomes.</a:t>
            </a:r>
          </a:p>
          <a:p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Study Population: </a:t>
            </a:r>
            <a:endParaRPr lang="en-IN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IN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ESRD or advanced CKD patients scheduled for </a:t>
            </a:r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first-time AVF creation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IN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Age range: </a:t>
            </a:r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25–75 years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IN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</a:t>
            </a:r>
            <a:r>
              <a:rPr lang="en-IN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Exclusion Criteria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en-IN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Prior vascular access failure or central venous stenosis.</a:t>
            </a:r>
          </a:p>
          <a:p>
            <a:pPr marL="0" indent="0">
              <a:buNone/>
            </a:pPr>
            <a:r>
              <a:rPr lang="en-IN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• </a:t>
            </a:r>
            <a:r>
              <a:rPr lang="en-IN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Severe arterial calcification or venous thrombosis.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6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859A-E65F-9AD3-79F3-86FE05FEB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4444A-D24D-2811-C031-ECAA0B132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IN" b="0" i="0" u="none" strike="noStrike" dirty="0">
                <a:effectLst/>
                <a:latin typeface="quote-cjk-patch"/>
              </a:rPr>
              <a:t>In this study of 100 patients, preoperative arterial and venous diameters were strong predictors of AVF functionality. Among 45 </a:t>
            </a:r>
            <a:r>
              <a:rPr lang="en-IN" b="0" i="0" u="none" strike="noStrike" dirty="0" err="1">
                <a:effectLst/>
                <a:latin typeface="quote-cjk-patch"/>
              </a:rPr>
              <a:t>radiocephalic</a:t>
            </a:r>
            <a:r>
              <a:rPr lang="en-IN" b="0" i="0" u="none" strike="noStrike" dirty="0">
                <a:effectLst/>
                <a:latin typeface="quote-cjk-patch"/>
              </a:rPr>
              <a:t> (RC) fistulas (mean artery 1.7 mm, vein 2.0 mm), 4 (8.9%) failed and 5 (11.1%) showed delayed maturation, while 36 (80%) matured successfully. 4 failures in the RC group occurred in vessels that were calcified These findings suggest that RC fistulas can achieve maturation even with borderline vessel sizes (artery &lt;2 mm, vein &lt;2.5 mm), but at the cost of higher failure and delayed maturation rates.</a:t>
            </a:r>
          </a:p>
          <a:p>
            <a:pPr algn="l"/>
            <a:r>
              <a:rPr lang="en-IN" b="0" i="0" u="none" strike="noStrike" dirty="0">
                <a:effectLst/>
                <a:latin typeface="quote-cjk-patch"/>
              </a:rPr>
              <a:t>Among 55 brachiocephalic (BC) fistulas, the ideal artery and vein size was 3.0 mm. Four cases (7.3%) with vessel diameters below this threshold ended in failure. Notably, no delayed maturation occurred in the BC group, indicating that BC fistulas have more predictable outcomes when adequate vessel </a:t>
            </a:r>
            <a:r>
              <a:rPr lang="en-IN" b="0" i="0" u="none" strike="noStrike" dirty="0" err="1">
                <a:effectLst/>
                <a:latin typeface="quote-cjk-patch"/>
              </a:rPr>
              <a:t>caliber</a:t>
            </a:r>
            <a:r>
              <a:rPr lang="en-IN" b="0" i="0" u="none" strike="noStrike" dirty="0">
                <a:effectLst/>
                <a:latin typeface="quote-cjk-patch"/>
              </a:rPr>
              <a:t> is achieved.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4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51419-BA97-04B8-E05F-C77C8A75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6336-5D49-84C7-744B-ACF1D571F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IN" b="0" i="0" u="none" strike="noStrike" dirty="0">
                <a:effectLst/>
                <a:latin typeface="quote-cjk-patch"/>
              </a:rPr>
              <a:t>This study of 100 consecutive patients undergoing autogenous arteriovenous fistula (AVF) creation for </a:t>
            </a:r>
            <a:r>
              <a:rPr lang="en-IN" b="0" i="0" u="none" strike="noStrike" dirty="0" err="1">
                <a:effectLst/>
                <a:latin typeface="quote-cjk-patch"/>
              </a:rPr>
              <a:t>hemodialysis</a:t>
            </a:r>
            <a:r>
              <a:rPr lang="en-IN" b="0" i="0" u="none" strike="noStrike" dirty="0">
                <a:effectLst/>
                <a:latin typeface="quote-cjk-patch"/>
              </a:rPr>
              <a:t> access yields several clinically important conclusions regarding preoperative arterial and venous evaluation to predict fistula functionality.</a:t>
            </a:r>
          </a:p>
          <a:p>
            <a:pPr algn="l"/>
            <a:r>
              <a:rPr lang="en-IN" b="1" i="0" u="none" strike="noStrike" dirty="0">
                <a:effectLst/>
                <a:latin typeface="quote-cjk-patch"/>
              </a:rPr>
              <a:t>1. For </a:t>
            </a:r>
            <a:r>
              <a:rPr lang="en-IN" b="1" i="0" u="none" strike="noStrike" dirty="0" err="1">
                <a:effectLst/>
                <a:latin typeface="quote-cjk-patch"/>
              </a:rPr>
              <a:t>Radiocephalic</a:t>
            </a:r>
            <a:r>
              <a:rPr lang="en-IN" b="1" i="0" u="none" strike="noStrike" dirty="0">
                <a:effectLst/>
                <a:latin typeface="quote-cjk-patch"/>
              </a:rPr>
              <a:t> AVF (n = 60)</a:t>
            </a:r>
          </a:p>
          <a:p>
            <a:pPr algn="l"/>
            <a:r>
              <a:rPr lang="en-IN" b="0" i="0" u="none" strike="noStrike" dirty="0">
                <a:effectLst/>
                <a:latin typeface="quote-cjk-patch"/>
              </a:rPr>
              <a:t>A radial artery diameter of </a:t>
            </a:r>
            <a:r>
              <a:rPr lang="en-IN" b="1" i="0" u="none" strike="noStrike" dirty="0">
                <a:effectLst/>
                <a:latin typeface="quote-cjk-patch"/>
              </a:rPr>
              <a:t>≥1.8 mm with no sonographic evidence of arterial calcification</a:t>
            </a:r>
            <a:r>
              <a:rPr lang="en-IN" b="0" i="0" u="none" strike="noStrike" dirty="0">
                <a:effectLst/>
                <a:latin typeface="quote-cjk-patch"/>
              </a:rPr>
              <a:t>, combined with a forearm cephalic vein diameter of </a:t>
            </a:r>
            <a:r>
              <a:rPr lang="en-IN" b="1" i="0" u="none" strike="noStrike" dirty="0">
                <a:effectLst/>
                <a:latin typeface="quote-cjk-patch"/>
              </a:rPr>
              <a:t>≥2.0 mm</a:t>
            </a:r>
            <a:r>
              <a:rPr lang="en-IN" b="0" i="0" u="none" strike="noStrike" dirty="0">
                <a:effectLst/>
                <a:latin typeface="quote-cjk-patch"/>
              </a:rPr>
              <a:t>, predicted </a:t>
            </a:r>
            <a:r>
              <a:rPr lang="en-IN" b="1" i="0" u="none" strike="noStrike" dirty="0">
                <a:effectLst/>
                <a:latin typeface="quote-cjk-patch"/>
              </a:rPr>
              <a:t>100% maturation success</a:t>
            </a:r>
            <a:r>
              <a:rPr lang="en-IN" b="0" i="0" u="none" strike="noStrike" dirty="0">
                <a:effectLst/>
                <a:latin typeface="quote-cjk-patch"/>
              </a:rPr>
              <a:t>(56 of 60 patients). All four failures occurred in patients with a radial artery diameter of </a:t>
            </a:r>
            <a:r>
              <a:rPr lang="en-IN" b="1" i="0" u="none" strike="noStrike" dirty="0">
                <a:effectLst/>
                <a:latin typeface="quote-cjk-patch"/>
              </a:rPr>
              <a:t>1.7 mm and documented calcification</a:t>
            </a:r>
            <a:r>
              <a:rPr lang="en-IN" b="0" i="0" u="none" strike="noStrike" dirty="0">
                <a:effectLst/>
                <a:latin typeface="quote-cjk-patch"/>
              </a:rPr>
              <a:t>, despite meeting the venous threshold.</a:t>
            </a:r>
          </a:p>
          <a:p>
            <a:pPr algn="l"/>
            <a:r>
              <a:rPr lang="en-IN" b="1" i="0" u="none" strike="noStrike" dirty="0">
                <a:effectLst/>
                <a:latin typeface="quote-cjk-patch"/>
              </a:rPr>
              <a:t>Key conclusion</a:t>
            </a:r>
            <a:r>
              <a:rPr lang="en-IN" b="0" i="0" u="none" strike="noStrike" dirty="0">
                <a:effectLst/>
                <a:latin typeface="quote-cjk-patch"/>
              </a:rPr>
              <a:t>: Arterial calcification is a predictor of RCAVF failure than absolute diameter alone. Traditional minimum diameter thresholds (≥2.0–2.5 mm) can be safely lowered to </a:t>
            </a:r>
            <a:r>
              <a:rPr lang="en-IN" b="1" i="0" u="none" strike="noStrike" dirty="0">
                <a:effectLst/>
                <a:latin typeface="quote-cjk-patch"/>
              </a:rPr>
              <a:t>1.7-1.8 mm</a:t>
            </a:r>
            <a:r>
              <a:rPr lang="en-IN" b="0" i="0" u="none" strike="noStrike" dirty="0">
                <a:effectLst/>
                <a:latin typeface="quote-cjk-patch"/>
              </a:rPr>
              <a:t> in the absence of calcification, thereby expanding distal AVF candidacy without compromising outcomes.</a:t>
            </a:r>
          </a:p>
          <a:p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49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E8B9-E023-D270-96BB-14178C9D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96217-A32D-9D14-E6DE-7DDD6DA97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IN" sz="1600" b="1" i="0" u="none" strike="noStrike" dirty="0">
                <a:effectLst/>
                <a:latin typeface="quote-cjk-patch"/>
              </a:rPr>
              <a:t>2. For Brachiocephalic AVF (n = 40)</a:t>
            </a:r>
          </a:p>
          <a:p>
            <a:pPr algn="l"/>
            <a:r>
              <a:rPr lang="en-IN" sz="1600" b="0" i="0" u="none" strike="noStrike" dirty="0">
                <a:effectLst/>
                <a:latin typeface="quote-cjk-patch"/>
              </a:rPr>
              <a:t>Preoperative criteria of </a:t>
            </a:r>
            <a:r>
              <a:rPr lang="en-IN" sz="1600" b="1" i="0" u="none" strike="noStrike" dirty="0">
                <a:effectLst/>
                <a:latin typeface="quote-cjk-patch"/>
              </a:rPr>
              <a:t>brachial artery ≥2.8 mm</a:t>
            </a:r>
            <a:r>
              <a:rPr lang="en-IN" sz="1600" b="0" i="0" u="none" strike="noStrike" dirty="0">
                <a:effectLst/>
                <a:latin typeface="quote-cjk-patch"/>
              </a:rPr>
              <a:t> and </a:t>
            </a:r>
            <a:r>
              <a:rPr lang="en-IN" sz="1600" b="1" i="0" u="none" strike="noStrike" dirty="0">
                <a:effectLst/>
                <a:latin typeface="quote-cjk-patch"/>
              </a:rPr>
              <a:t>upper arm cephalic vein ≥3.0 mm</a:t>
            </a:r>
            <a:r>
              <a:rPr lang="en-IN" sz="1600" b="0" i="0" u="none" strike="noStrike" dirty="0">
                <a:effectLst/>
                <a:latin typeface="quote-cjk-patch"/>
              </a:rPr>
              <a:t> were associated with rapid maturation at </a:t>
            </a:r>
            <a:r>
              <a:rPr lang="en-IN" sz="1600" b="1" i="0" u="none" strike="noStrike" dirty="0">
                <a:effectLst/>
                <a:latin typeface="quote-cjk-patch"/>
              </a:rPr>
              <a:t>5–6 weeks</a:t>
            </a:r>
            <a:r>
              <a:rPr lang="en-IN" sz="1600" b="0" i="0" u="none" strike="noStrike" dirty="0">
                <a:effectLst/>
                <a:latin typeface="quote-cjk-patch"/>
              </a:rPr>
              <a:t> — notably shorter than the 8–12 weeks typically reported in the literature.</a:t>
            </a:r>
          </a:p>
          <a:p>
            <a:pPr algn="l"/>
            <a:r>
              <a:rPr lang="en-IN" sz="1600" b="1" i="0" u="none" strike="noStrike" dirty="0">
                <a:effectLst/>
                <a:latin typeface="quote-cjk-patch"/>
              </a:rPr>
              <a:t>Key conclusion</a:t>
            </a:r>
            <a:r>
              <a:rPr lang="en-IN" sz="1600" b="0" i="0" u="none" strike="noStrike" dirty="0">
                <a:effectLst/>
                <a:latin typeface="quote-cjk-patch"/>
              </a:rPr>
              <a:t>: Using a slightly higher venous threshold (3.0 mm versus 2.5–3.0 mm) for BCAVF accelerates functional maturation and may reduce the need for secondary interventions.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97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E74A-889E-E5DA-08C2-A38561221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03B2D-2598-5345-CAF6-5F657C483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endParaRPr lang="en-US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400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27266480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22435</TotalTime>
  <Words>727</Words>
  <Application>Microsoft Macintosh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Gill Sans MT</vt:lpstr>
      <vt:lpstr>Helvetica</vt:lpstr>
      <vt:lpstr>quote-cjk-patch</vt:lpstr>
      <vt:lpstr>Times New Roman</vt:lpstr>
      <vt:lpstr>Gallery</vt:lpstr>
      <vt:lpstr>  PREOPERATIVE ARTERIAL AND VENOUS EVALUATION FOR PREDICTING ARTERIOVENOUS FISTULA (AVF) FUNCTIONALITY </vt:lpstr>
      <vt:lpstr>PowerPoint Presentation</vt:lpstr>
      <vt:lpstr>PowerPoint Presentation</vt:lpstr>
      <vt:lpstr>PowerPoint Presentation</vt:lpstr>
      <vt:lpstr>DISCUSSION </vt:lpstr>
      <vt:lpstr>CONSLUSION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PREOPERATIVE ARTERIAL AND VENOUS EVALUATION FOR PREDICTING ARTERIOVENOUS FISTULA (AVF) FUNCTIONALITY </dc:title>
  <dc:creator>arztvr@yahoo.in</dc:creator>
  <cp:lastModifiedBy>arztvr@yahoo.in</cp:lastModifiedBy>
  <cp:revision>6</cp:revision>
  <dcterms:created xsi:type="dcterms:W3CDTF">2026-04-28T17:35:25Z</dcterms:created>
  <dcterms:modified xsi:type="dcterms:W3CDTF">2026-05-14T17:36:41Z</dcterms:modified>
</cp:coreProperties>
</file>