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9" r:id="rId10"/>
    <p:sldId id="271" r:id="rId11"/>
    <p:sldId id="270" r:id="rId12"/>
    <p:sldId id="264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CAF0A-897E-487C-B00B-618A25AB897E}" v="1" dt="2026-05-17T02:37:53.663"/>
    <p1510:client id="{60F8E6CC-C011-4A27-8C51-40C4BCCB38CA}" v="66" dt="2026-05-17T13:37:17.897"/>
    <p1510:client id="{7E852344-2399-4CEA-8AC7-B817EF75E91E}" v="60" dt="2026-05-17T17:49:03.142"/>
    <p1510:client id="{9020B4F5-9990-4DA1-BC0F-4DB913BFEE7D}" v="410" dt="2026-05-17T13:56:12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2649F-BB94-4A7A-9C4F-789A7C86D4BC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D9F3397B-ED72-4073-A520-AD037E96874D}">
      <dgm:prSet/>
      <dgm:spPr/>
      <dgm:t>
        <a:bodyPr/>
        <a:lstStyle/>
        <a:p>
          <a:r>
            <a:rPr lang="en-US"/>
            <a:t>Lower limb lymphedema (LLL) significantly impairs quality of life.</a:t>
          </a:r>
        </a:p>
      </dgm:t>
    </dgm:pt>
    <dgm:pt modelId="{351C68F6-A51E-4828-8AB6-D08CA307DCAA}" type="parTrans" cxnId="{FF32822B-0DB7-43B4-AA8E-A9CF67BBAA36}">
      <dgm:prSet/>
      <dgm:spPr/>
      <dgm:t>
        <a:bodyPr/>
        <a:lstStyle/>
        <a:p>
          <a:endParaRPr lang="en-US"/>
        </a:p>
      </dgm:t>
    </dgm:pt>
    <dgm:pt modelId="{4E8496FC-0443-45A8-85B5-A986065FEC19}" type="sibTrans" cxnId="{FF32822B-0DB7-43B4-AA8E-A9CF67BBAA36}">
      <dgm:prSet/>
      <dgm:spPr/>
      <dgm:t>
        <a:bodyPr/>
        <a:lstStyle/>
        <a:p>
          <a:endParaRPr lang="en-US"/>
        </a:p>
      </dgm:t>
    </dgm:pt>
    <dgm:pt modelId="{C1D5C007-2DCB-4BE5-92CC-A75D5EC0019E}">
      <dgm:prSet/>
      <dgm:spPr/>
      <dgm:t>
        <a:bodyPr/>
        <a:lstStyle/>
        <a:p>
          <a:r>
            <a:rPr lang="en-US"/>
            <a:t>Mostly  conservative therapy done in Sri Lanka for all grades of disease</a:t>
          </a:r>
        </a:p>
      </dgm:t>
    </dgm:pt>
    <dgm:pt modelId="{CCCCCF05-4336-460A-A31E-0A1DA3E85F80}" type="parTrans" cxnId="{0456B6ED-A4A6-47DD-A860-729101617AFD}">
      <dgm:prSet/>
      <dgm:spPr/>
      <dgm:t>
        <a:bodyPr/>
        <a:lstStyle/>
        <a:p>
          <a:endParaRPr lang="en-US"/>
        </a:p>
      </dgm:t>
    </dgm:pt>
    <dgm:pt modelId="{E8B0BF0D-74DD-4C58-B586-5B8D1E447CF3}" type="sibTrans" cxnId="{0456B6ED-A4A6-47DD-A860-729101617AFD}">
      <dgm:prSet/>
      <dgm:spPr/>
      <dgm:t>
        <a:bodyPr/>
        <a:lstStyle/>
        <a:p>
          <a:endParaRPr lang="en-US"/>
        </a:p>
      </dgm:t>
    </dgm:pt>
    <dgm:pt modelId="{86D9A192-EA1A-4823-81E1-62DA1E6DE9EC}">
      <dgm:prSet/>
      <dgm:spPr/>
      <dgm:t>
        <a:bodyPr/>
        <a:lstStyle/>
        <a:p>
          <a:r>
            <a:rPr lang="en-US"/>
            <a:t>Limb reduction surgery is rarely performed.</a:t>
          </a:r>
        </a:p>
      </dgm:t>
    </dgm:pt>
    <dgm:pt modelId="{64A422D1-62ED-4907-B70A-8C9DA49E1507}" type="parTrans" cxnId="{E57D4A44-E506-48EA-879E-85D7BF8508EC}">
      <dgm:prSet/>
      <dgm:spPr/>
      <dgm:t>
        <a:bodyPr/>
        <a:lstStyle/>
        <a:p>
          <a:endParaRPr lang="en-US"/>
        </a:p>
      </dgm:t>
    </dgm:pt>
    <dgm:pt modelId="{8BB202CA-0EA1-4D24-B3C0-DF9FC8BBCFC8}" type="sibTrans" cxnId="{E57D4A44-E506-48EA-879E-85D7BF8508EC}">
      <dgm:prSet/>
      <dgm:spPr/>
      <dgm:t>
        <a:bodyPr/>
        <a:lstStyle/>
        <a:p>
          <a:endParaRPr lang="en-US"/>
        </a:p>
      </dgm:t>
    </dgm:pt>
    <dgm:pt modelId="{85CF9B4E-2857-4D90-9F79-F1F3D6ECFAC1}">
      <dgm:prSet/>
      <dgm:spPr/>
      <dgm:t>
        <a:bodyPr/>
        <a:lstStyle/>
        <a:p>
          <a:r>
            <a:rPr lang="en-US"/>
            <a:t>No prior local post surgical QoL outcome data available.</a:t>
          </a:r>
        </a:p>
      </dgm:t>
    </dgm:pt>
    <dgm:pt modelId="{CB9F291D-2A6B-4CE5-BDAA-31C0A4943F7A}" type="parTrans" cxnId="{FCE9F97E-E4B7-459F-A1DC-CE671A7B2853}">
      <dgm:prSet/>
      <dgm:spPr/>
      <dgm:t>
        <a:bodyPr/>
        <a:lstStyle/>
        <a:p>
          <a:endParaRPr lang="en-US"/>
        </a:p>
      </dgm:t>
    </dgm:pt>
    <dgm:pt modelId="{8858909A-6477-4326-9A10-87C919659416}" type="sibTrans" cxnId="{FCE9F97E-E4B7-459F-A1DC-CE671A7B2853}">
      <dgm:prSet/>
      <dgm:spPr/>
      <dgm:t>
        <a:bodyPr/>
        <a:lstStyle/>
        <a:p>
          <a:endParaRPr lang="en-US"/>
        </a:p>
      </dgm:t>
    </dgm:pt>
    <dgm:pt modelId="{56CF8031-5A32-4751-B0B4-63D5C6AE8387}" type="pres">
      <dgm:prSet presAssocID="{5E82649F-BB94-4A7A-9C4F-789A7C86D4BC}" presName="linear" presStyleCnt="0">
        <dgm:presLayoutVars>
          <dgm:animLvl val="lvl"/>
          <dgm:resizeHandles val="exact"/>
        </dgm:presLayoutVars>
      </dgm:prSet>
      <dgm:spPr/>
    </dgm:pt>
    <dgm:pt modelId="{790F9CFD-0456-4C90-B51C-2364916012DC}" type="pres">
      <dgm:prSet presAssocID="{D9F3397B-ED72-4073-A520-AD037E96874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43A4708-55C0-49B2-A1E8-DE9D58D895A2}" type="pres">
      <dgm:prSet presAssocID="{4E8496FC-0443-45A8-85B5-A986065FEC19}" presName="spacer" presStyleCnt="0"/>
      <dgm:spPr/>
    </dgm:pt>
    <dgm:pt modelId="{33304E5F-3CA5-46E6-B35D-4A0D52FD6238}" type="pres">
      <dgm:prSet presAssocID="{C1D5C007-2DCB-4BE5-92CC-A75D5EC001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F5B278-4C1F-4EBE-9505-9C734936D543}" type="pres">
      <dgm:prSet presAssocID="{E8B0BF0D-74DD-4C58-B586-5B8D1E447CF3}" presName="spacer" presStyleCnt="0"/>
      <dgm:spPr/>
    </dgm:pt>
    <dgm:pt modelId="{312341B4-CA7F-41C2-BF58-982348AC74FA}" type="pres">
      <dgm:prSet presAssocID="{86D9A192-EA1A-4823-81E1-62DA1E6DE9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73B55A-7F2D-4C90-BA38-FCD89D72F0AD}" type="pres">
      <dgm:prSet presAssocID="{8BB202CA-0EA1-4D24-B3C0-DF9FC8BBCFC8}" presName="spacer" presStyleCnt="0"/>
      <dgm:spPr/>
    </dgm:pt>
    <dgm:pt modelId="{E2AC6B63-9BB1-47F1-BF3B-9849CE846C8F}" type="pres">
      <dgm:prSet presAssocID="{85CF9B4E-2857-4D90-9F79-F1F3D6ECFAC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7C7D13-DC1F-4E11-9318-3763B3988B03}" type="presOf" srcId="{C1D5C007-2DCB-4BE5-92CC-A75D5EC0019E}" destId="{33304E5F-3CA5-46E6-B35D-4A0D52FD6238}" srcOrd="0" destOrd="0" presId="urn:microsoft.com/office/officeart/2005/8/layout/vList2"/>
    <dgm:cxn modelId="{132F7814-8012-4C3A-900F-260475DD09C6}" type="presOf" srcId="{85CF9B4E-2857-4D90-9F79-F1F3D6ECFAC1}" destId="{E2AC6B63-9BB1-47F1-BF3B-9849CE846C8F}" srcOrd="0" destOrd="0" presId="urn:microsoft.com/office/officeart/2005/8/layout/vList2"/>
    <dgm:cxn modelId="{FF32822B-0DB7-43B4-AA8E-A9CF67BBAA36}" srcId="{5E82649F-BB94-4A7A-9C4F-789A7C86D4BC}" destId="{D9F3397B-ED72-4073-A520-AD037E96874D}" srcOrd="0" destOrd="0" parTransId="{351C68F6-A51E-4828-8AB6-D08CA307DCAA}" sibTransId="{4E8496FC-0443-45A8-85B5-A986065FEC19}"/>
    <dgm:cxn modelId="{4F36415E-6C52-4DD8-9CBD-FABCC6C497D9}" type="presOf" srcId="{86D9A192-EA1A-4823-81E1-62DA1E6DE9EC}" destId="{312341B4-CA7F-41C2-BF58-982348AC74FA}" srcOrd="0" destOrd="0" presId="urn:microsoft.com/office/officeart/2005/8/layout/vList2"/>
    <dgm:cxn modelId="{E57D4A44-E506-48EA-879E-85D7BF8508EC}" srcId="{5E82649F-BB94-4A7A-9C4F-789A7C86D4BC}" destId="{86D9A192-EA1A-4823-81E1-62DA1E6DE9EC}" srcOrd="2" destOrd="0" parTransId="{64A422D1-62ED-4907-B70A-8C9DA49E1507}" sibTransId="{8BB202CA-0EA1-4D24-B3C0-DF9FC8BBCFC8}"/>
    <dgm:cxn modelId="{FCE9F97E-E4B7-459F-A1DC-CE671A7B2853}" srcId="{5E82649F-BB94-4A7A-9C4F-789A7C86D4BC}" destId="{85CF9B4E-2857-4D90-9F79-F1F3D6ECFAC1}" srcOrd="3" destOrd="0" parTransId="{CB9F291D-2A6B-4CE5-BDAA-31C0A4943F7A}" sibTransId="{8858909A-6477-4326-9A10-87C919659416}"/>
    <dgm:cxn modelId="{9BA4F984-7D37-4592-9941-FCD2D29CC774}" type="presOf" srcId="{D9F3397B-ED72-4073-A520-AD037E96874D}" destId="{790F9CFD-0456-4C90-B51C-2364916012DC}" srcOrd="0" destOrd="0" presId="urn:microsoft.com/office/officeart/2005/8/layout/vList2"/>
    <dgm:cxn modelId="{19624AA4-033D-492A-ADFE-82BD3DBCEF6A}" type="presOf" srcId="{5E82649F-BB94-4A7A-9C4F-789A7C86D4BC}" destId="{56CF8031-5A32-4751-B0B4-63D5C6AE8387}" srcOrd="0" destOrd="0" presId="urn:microsoft.com/office/officeart/2005/8/layout/vList2"/>
    <dgm:cxn modelId="{0456B6ED-A4A6-47DD-A860-729101617AFD}" srcId="{5E82649F-BB94-4A7A-9C4F-789A7C86D4BC}" destId="{C1D5C007-2DCB-4BE5-92CC-A75D5EC0019E}" srcOrd="1" destOrd="0" parTransId="{CCCCCF05-4336-460A-A31E-0A1DA3E85F80}" sibTransId="{E8B0BF0D-74DD-4C58-B586-5B8D1E447CF3}"/>
    <dgm:cxn modelId="{10DD27B1-2F2D-4BC1-A238-C42583B98EA6}" type="presParOf" srcId="{56CF8031-5A32-4751-B0B4-63D5C6AE8387}" destId="{790F9CFD-0456-4C90-B51C-2364916012DC}" srcOrd="0" destOrd="0" presId="urn:microsoft.com/office/officeart/2005/8/layout/vList2"/>
    <dgm:cxn modelId="{E13BF41D-D30D-408E-BAE6-A7D088329254}" type="presParOf" srcId="{56CF8031-5A32-4751-B0B4-63D5C6AE8387}" destId="{843A4708-55C0-49B2-A1E8-DE9D58D895A2}" srcOrd="1" destOrd="0" presId="urn:microsoft.com/office/officeart/2005/8/layout/vList2"/>
    <dgm:cxn modelId="{41549870-7715-4ED3-B604-FF89C2A1DD0E}" type="presParOf" srcId="{56CF8031-5A32-4751-B0B4-63D5C6AE8387}" destId="{33304E5F-3CA5-46E6-B35D-4A0D52FD6238}" srcOrd="2" destOrd="0" presId="urn:microsoft.com/office/officeart/2005/8/layout/vList2"/>
    <dgm:cxn modelId="{42036FDA-BA88-48E1-BCEC-17538EF9692F}" type="presParOf" srcId="{56CF8031-5A32-4751-B0B4-63D5C6AE8387}" destId="{A3F5B278-4C1F-4EBE-9505-9C734936D543}" srcOrd="3" destOrd="0" presId="urn:microsoft.com/office/officeart/2005/8/layout/vList2"/>
    <dgm:cxn modelId="{0DA46F83-1C0D-4CC0-80DE-D25D5DA3B409}" type="presParOf" srcId="{56CF8031-5A32-4751-B0B4-63D5C6AE8387}" destId="{312341B4-CA7F-41C2-BF58-982348AC74FA}" srcOrd="4" destOrd="0" presId="urn:microsoft.com/office/officeart/2005/8/layout/vList2"/>
    <dgm:cxn modelId="{5A14E085-950E-4D2B-B580-B901EAD3318C}" type="presParOf" srcId="{56CF8031-5A32-4751-B0B4-63D5C6AE8387}" destId="{CE73B55A-7F2D-4C90-BA38-FCD89D72F0AD}" srcOrd="5" destOrd="0" presId="urn:microsoft.com/office/officeart/2005/8/layout/vList2"/>
    <dgm:cxn modelId="{C80EE18D-0BC4-4F1D-8ED4-1791B3E06903}" type="presParOf" srcId="{56CF8031-5A32-4751-B0B4-63D5C6AE8387}" destId="{E2AC6B63-9BB1-47F1-BF3B-9849CE846C8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6788A-731B-4372-9CC0-13209D03FF3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A585EC1-A13D-410D-AF34-85B0F0AC91D1}">
      <dgm:prSet/>
      <dgm:spPr/>
      <dgm:t>
        <a:bodyPr/>
        <a:lstStyle/>
        <a:p>
          <a:r>
            <a:rPr lang="en-US"/>
            <a:t>To evaluate quality of life following limb reduction surgery In patients with advanced  lower limb chronic  </a:t>
          </a:r>
          <a:r>
            <a:rPr lang="en-GB"/>
            <a:t>lymphoedema</a:t>
          </a:r>
          <a:r>
            <a:rPr lang="en-US"/>
            <a:t>.</a:t>
          </a:r>
        </a:p>
      </dgm:t>
    </dgm:pt>
    <dgm:pt modelId="{83B57EED-F061-4CD2-81B2-AD04777EBAC9}" type="parTrans" cxnId="{BFB1D964-BC71-418B-B967-4AD8D394A1D3}">
      <dgm:prSet/>
      <dgm:spPr/>
      <dgm:t>
        <a:bodyPr/>
        <a:lstStyle/>
        <a:p>
          <a:endParaRPr lang="en-US"/>
        </a:p>
      </dgm:t>
    </dgm:pt>
    <dgm:pt modelId="{E55A9F23-3AF5-4E12-956D-47D507D8391A}" type="sibTrans" cxnId="{BFB1D964-BC71-418B-B967-4AD8D394A1D3}">
      <dgm:prSet/>
      <dgm:spPr/>
      <dgm:t>
        <a:bodyPr/>
        <a:lstStyle/>
        <a:p>
          <a:endParaRPr lang="en-US"/>
        </a:p>
      </dgm:t>
    </dgm:pt>
    <dgm:pt modelId="{90DF7902-B9A2-481C-974E-4804D8FF717E}">
      <dgm:prSet/>
      <dgm:spPr/>
      <dgm:t>
        <a:bodyPr/>
        <a:lstStyle/>
        <a:p>
          <a:r>
            <a:rPr lang="en-US"/>
            <a:t>Identify complications of surgery</a:t>
          </a:r>
        </a:p>
      </dgm:t>
    </dgm:pt>
    <dgm:pt modelId="{6C256BD1-A240-4E00-A434-5AE2DC12A8F5}" type="parTrans" cxnId="{1722068C-C049-4824-9382-D1C6286F0323}">
      <dgm:prSet/>
      <dgm:spPr/>
      <dgm:t>
        <a:bodyPr/>
        <a:lstStyle/>
        <a:p>
          <a:endParaRPr lang="en-US"/>
        </a:p>
      </dgm:t>
    </dgm:pt>
    <dgm:pt modelId="{AB46C44C-7DD2-4C2B-9B0C-CE26B1B8AABE}" type="sibTrans" cxnId="{1722068C-C049-4824-9382-D1C6286F0323}">
      <dgm:prSet/>
      <dgm:spPr/>
      <dgm:t>
        <a:bodyPr/>
        <a:lstStyle/>
        <a:p>
          <a:endParaRPr lang="en-US"/>
        </a:p>
      </dgm:t>
    </dgm:pt>
    <dgm:pt modelId="{AD384E18-3981-42C7-A542-A462952F32D3}" type="pres">
      <dgm:prSet presAssocID="{79D6788A-731B-4372-9CC0-13209D03FF34}" presName="linear" presStyleCnt="0">
        <dgm:presLayoutVars>
          <dgm:animLvl val="lvl"/>
          <dgm:resizeHandles val="exact"/>
        </dgm:presLayoutVars>
      </dgm:prSet>
      <dgm:spPr/>
    </dgm:pt>
    <dgm:pt modelId="{A503EE13-5D08-4499-B725-C2BC8C983252}" type="pres">
      <dgm:prSet presAssocID="{0A585EC1-A13D-410D-AF34-85B0F0AC91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1BB9E69-2463-4259-B35D-5CBB361C2EC7}" type="pres">
      <dgm:prSet presAssocID="{E55A9F23-3AF5-4E12-956D-47D507D8391A}" presName="spacer" presStyleCnt="0"/>
      <dgm:spPr/>
    </dgm:pt>
    <dgm:pt modelId="{83732841-3D7F-4A58-AC9F-421F0C7E6825}" type="pres">
      <dgm:prSet presAssocID="{90DF7902-B9A2-481C-974E-4804D8FF717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10F2B41-567A-4715-ADF3-56FF172F625A}" type="presOf" srcId="{90DF7902-B9A2-481C-974E-4804D8FF717E}" destId="{83732841-3D7F-4A58-AC9F-421F0C7E6825}" srcOrd="0" destOrd="0" presId="urn:microsoft.com/office/officeart/2005/8/layout/vList2"/>
    <dgm:cxn modelId="{BFB1D964-BC71-418B-B967-4AD8D394A1D3}" srcId="{79D6788A-731B-4372-9CC0-13209D03FF34}" destId="{0A585EC1-A13D-410D-AF34-85B0F0AC91D1}" srcOrd="0" destOrd="0" parTransId="{83B57EED-F061-4CD2-81B2-AD04777EBAC9}" sibTransId="{E55A9F23-3AF5-4E12-956D-47D507D8391A}"/>
    <dgm:cxn modelId="{1722068C-C049-4824-9382-D1C6286F0323}" srcId="{79D6788A-731B-4372-9CC0-13209D03FF34}" destId="{90DF7902-B9A2-481C-974E-4804D8FF717E}" srcOrd="1" destOrd="0" parTransId="{6C256BD1-A240-4E00-A434-5AE2DC12A8F5}" sibTransId="{AB46C44C-7DD2-4C2B-9B0C-CE26B1B8AABE}"/>
    <dgm:cxn modelId="{804E78B4-E317-457C-9838-292ED840C3E0}" type="presOf" srcId="{79D6788A-731B-4372-9CC0-13209D03FF34}" destId="{AD384E18-3981-42C7-A542-A462952F32D3}" srcOrd="0" destOrd="0" presId="urn:microsoft.com/office/officeart/2005/8/layout/vList2"/>
    <dgm:cxn modelId="{AD6E9BBF-9D8D-439B-9266-C97CE8E66598}" type="presOf" srcId="{0A585EC1-A13D-410D-AF34-85B0F0AC91D1}" destId="{A503EE13-5D08-4499-B725-C2BC8C983252}" srcOrd="0" destOrd="0" presId="urn:microsoft.com/office/officeart/2005/8/layout/vList2"/>
    <dgm:cxn modelId="{D2439733-A4B5-4552-8BED-C254A6392B04}" type="presParOf" srcId="{AD384E18-3981-42C7-A542-A462952F32D3}" destId="{A503EE13-5D08-4499-B725-C2BC8C983252}" srcOrd="0" destOrd="0" presId="urn:microsoft.com/office/officeart/2005/8/layout/vList2"/>
    <dgm:cxn modelId="{B956E550-B953-4C49-985A-6B2DEBDA9721}" type="presParOf" srcId="{AD384E18-3981-42C7-A542-A462952F32D3}" destId="{A1BB9E69-2463-4259-B35D-5CBB361C2EC7}" srcOrd="1" destOrd="0" presId="urn:microsoft.com/office/officeart/2005/8/layout/vList2"/>
    <dgm:cxn modelId="{79BBD39B-E0AF-4822-970C-50B7B170E026}" type="presParOf" srcId="{AD384E18-3981-42C7-A542-A462952F32D3}" destId="{83732841-3D7F-4A58-AC9F-421F0C7E682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098DD2-0ECC-444A-B079-9BB2DF466A5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5AB5DCA-6A8D-4242-B212-2C5C8E2E359A}">
      <dgm:prSet/>
      <dgm:spPr/>
      <dgm:t>
        <a:bodyPr/>
        <a:lstStyle/>
        <a:p>
          <a:r>
            <a:rPr lang="en-US"/>
            <a:t>Study period: 2024–2025</a:t>
          </a:r>
        </a:p>
      </dgm:t>
    </dgm:pt>
    <dgm:pt modelId="{F4B0A844-E8AC-484E-90A5-530AD93DD2D8}" type="parTrans" cxnId="{EC8AA809-BCD5-4A53-BFF5-E9D61385D06F}">
      <dgm:prSet/>
      <dgm:spPr/>
      <dgm:t>
        <a:bodyPr/>
        <a:lstStyle/>
        <a:p>
          <a:endParaRPr lang="en-US"/>
        </a:p>
      </dgm:t>
    </dgm:pt>
    <dgm:pt modelId="{3670C5D3-7937-4470-8DAB-2D8DC210B20A}" type="sibTrans" cxnId="{EC8AA809-BCD5-4A53-BFF5-E9D61385D06F}">
      <dgm:prSet/>
      <dgm:spPr/>
      <dgm:t>
        <a:bodyPr/>
        <a:lstStyle/>
        <a:p>
          <a:endParaRPr lang="en-US"/>
        </a:p>
      </dgm:t>
    </dgm:pt>
    <dgm:pt modelId="{F690B1A6-8D05-48DC-BF9C-85C6F8A63DF2}">
      <dgm:prSet/>
      <dgm:spPr/>
      <dgm:t>
        <a:bodyPr/>
        <a:lstStyle/>
        <a:p>
          <a:r>
            <a:rPr lang="en-US"/>
            <a:t>Population: Patients who have  undergone  limb reduction surgery for chronic lymphoedema</a:t>
          </a:r>
        </a:p>
      </dgm:t>
    </dgm:pt>
    <dgm:pt modelId="{A935A34E-BF4E-4EE6-A5F6-8FBD589144AA}" type="parTrans" cxnId="{C859281F-46A7-4526-8C7A-34F66022AB9C}">
      <dgm:prSet/>
      <dgm:spPr/>
      <dgm:t>
        <a:bodyPr/>
        <a:lstStyle/>
        <a:p>
          <a:endParaRPr lang="en-US"/>
        </a:p>
      </dgm:t>
    </dgm:pt>
    <dgm:pt modelId="{8D434332-056D-44F9-8EBE-882457AC194B}" type="sibTrans" cxnId="{C859281F-46A7-4526-8C7A-34F66022AB9C}">
      <dgm:prSet/>
      <dgm:spPr/>
      <dgm:t>
        <a:bodyPr/>
        <a:lstStyle/>
        <a:p>
          <a:endParaRPr lang="en-US"/>
        </a:p>
      </dgm:t>
    </dgm:pt>
    <dgm:pt modelId="{D8E9905F-C305-43F4-AB59-6030CDB8E9C0}">
      <dgm:prSet/>
      <dgm:spPr/>
      <dgm:t>
        <a:bodyPr/>
        <a:lstStyle/>
        <a:p>
          <a:r>
            <a:rPr lang="en-US"/>
            <a:t>Tool: LYMQOL questionnaire</a:t>
          </a:r>
        </a:p>
      </dgm:t>
    </dgm:pt>
    <dgm:pt modelId="{1576113B-5585-4002-A336-2C7E8C221FE5}" type="parTrans" cxnId="{516AF874-0B55-41B1-9F20-FBDBA4BBF9D4}">
      <dgm:prSet/>
      <dgm:spPr/>
      <dgm:t>
        <a:bodyPr/>
        <a:lstStyle/>
        <a:p>
          <a:endParaRPr lang="en-US"/>
        </a:p>
      </dgm:t>
    </dgm:pt>
    <dgm:pt modelId="{E890C2D5-D840-42A6-893C-7FB767ADC709}" type="sibTrans" cxnId="{516AF874-0B55-41B1-9F20-FBDBA4BBF9D4}">
      <dgm:prSet/>
      <dgm:spPr/>
      <dgm:t>
        <a:bodyPr/>
        <a:lstStyle/>
        <a:p>
          <a:endParaRPr lang="en-US"/>
        </a:p>
      </dgm:t>
    </dgm:pt>
    <dgm:pt modelId="{B88F0575-0415-4455-B2D5-D091E87C92CD}">
      <dgm:prSet/>
      <dgm:spPr/>
      <dgm:t>
        <a:bodyPr/>
        <a:lstStyle/>
        <a:p>
          <a:r>
            <a:rPr lang="en-US"/>
            <a:t>Data collection: Telephone conversation</a:t>
          </a:r>
        </a:p>
      </dgm:t>
    </dgm:pt>
    <dgm:pt modelId="{12F0F1D7-3DDA-4895-94D3-8A150701FDC0}" type="parTrans" cxnId="{C66E502B-1B0D-4086-A70A-1B3768FF045B}">
      <dgm:prSet/>
      <dgm:spPr/>
      <dgm:t>
        <a:bodyPr/>
        <a:lstStyle/>
        <a:p>
          <a:endParaRPr lang="en-US"/>
        </a:p>
      </dgm:t>
    </dgm:pt>
    <dgm:pt modelId="{5C934045-4133-4F75-B00A-7C946C13C8DA}" type="sibTrans" cxnId="{C66E502B-1B0D-4086-A70A-1B3768FF045B}">
      <dgm:prSet/>
      <dgm:spPr/>
      <dgm:t>
        <a:bodyPr/>
        <a:lstStyle/>
        <a:p>
          <a:endParaRPr lang="en-US"/>
        </a:p>
      </dgm:t>
    </dgm:pt>
    <dgm:pt modelId="{CAD99AC8-F076-45DA-BE8E-8C24AC4F492F}">
      <dgm:prSet/>
      <dgm:spPr/>
      <dgm:t>
        <a:bodyPr/>
        <a:lstStyle/>
        <a:p>
          <a:r>
            <a:rPr lang="en-US"/>
            <a:t>Retrospective study</a:t>
          </a:r>
        </a:p>
      </dgm:t>
    </dgm:pt>
    <dgm:pt modelId="{3CA76404-8267-4523-91C4-BAC2AB4B6E7D}" type="parTrans" cxnId="{212EA5E9-137A-4D2E-82AC-2298C73BA689}">
      <dgm:prSet/>
      <dgm:spPr/>
      <dgm:t>
        <a:bodyPr/>
        <a:lstStyle/>
        <a:p>
          <a:endParaRPr lang="en-US"/>
        </a:p>
      </dgm:t>
    </dgm:pt>
    <dgm:pt modelId="{299EBBE7-FFDA-49A5-9FD8-41F7B80AB706}" type="sibTrans" cxnId="{212EA5E9-137A-4D2E-82AC-2298C73BA689}">
      <dgm:prSet/>
      <dgm:spPr/>
      <dgm:t>
        <a:bodyPr/>
        <a:lstStyle/>
        <a:p>
          <a:endParaRPr lang="en-US"/>
        </a:p>
      </dgm:t>
    </dgm:pt>
    <dgm:pt modelId="{F632EB1E-9595-4850-BA00-B5412208BAEF}" type="pres">
      <dgm:prSet presAssocID="{17098DD2-0ECC-444A-B079-9BB2DF466A55}" presName="linear" presStyleCnt="0">
        <dgm:presLayoutVars>
          <dgm:animLvl val="lvl"/>
          <dgm:resizeHandles val="exact"/>
        </dgm:presLayoutVars>
      </dgm:prSet>
      <dgm:spPr/>
    </dgm:pt>
    <dgm:pt modelId="{AD010B62-E26F-446E-8278-91A0C1B8D66F}" type="pres">
      <dgm:prSet presAssocID="{75AB5DCA-6A8D-4242-B212-2C5C8E2E359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D76B300-42E9-4635-AC3C-78143CCBA121}" type="pres">
      <dgm:prSet presAssocID="{3670C5D3-7937-4470-8DAB-2D8DC210B20A}" presName="spacer" presStyleCnt="0"/>
      <dgm:spPr/>
    </dgm:pt>
    <dgm:pt modelId="{EC8F9647-02D4-4E8D-AEA7-B988D72D4F85}" type="pres">
      <dgm:prSet presAssocID="{F690B1A6-8D05-48DC-BF9C-85C6F8A63DF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9D984D-AA3F-4833-84F4-B3D7ADAAFF57}" type="pres">
      <dgm:prSet presAssocID="{8D434332-056D-44F9-8EBE-882457AC194B}" presName="spacer" presStyleCnt="0"/>
      <dgm:spPr/>
    </dgm:pt>
    <dgm:pt modelId="{B8D93C60-8D85-4BF1-B4C5-DBB91F438A3F}" type="pres">
      <dgm:prSet presAssocID="{D8E9905F-C305-43F4-AB59-6030CDB8E9C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3F8691-078D-451A-8FEA-70E16C8DCB22}" type="pres">
      <dgm:prSet presAssocID="{E890C2D5-D840-42A6-893C-7FB767ADC709}" presName="spacer" presStyleCnt="0"/>
      <dgm:spPr/>
    </dgm:pt>
    <dgm:pt modelId="{D2950828-72BD-4D5E-B7BA-A35C4217EB44}" type="pres">
      <dgm:prSet presAssocID="{B88F0575-0415-4455-B2D5-D091E87C92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B5A09CD-B474-4115-9389-C78E8D2D0C63}" type="pres">
      <dgm:prSet presAssocID="{5C934045-4133-4F75-B00A-7C946C13C8DA}" presName="spacer" presStyleCnt="0"/>
      <dgm:spPr/>
    </dgm:pt>
    <dgm:pt modelId="{C1C68D53-A666-482D-B5F4-A8D38B8BD981}" type="pres">
      <dgm:prSet presAssocID="{CAD99AC8-F076-45DA-BE8E-8C24AC4F492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C8AA809-BCD5-4A53-BFF5-E9D61385D06F}" srcId="{17098DD2-0ECC-444A-B079-9BB2DF466A55}" destId="{75AB5DCA-6A8D-4242-B212-2C5C8E2E359A}" srcOrd="0" destOrd="0" parTransId="{F4B0A844-E8AC-484E-90A5-530AD93DD2D8}" sibTransId="{3670C5D3-7937-4470-8DAB-2D8DC210B20A}"/>
    <dgm:cxn modelId="{C859281F-46A7-4526-8C7A-34F66022AB9C}" srcId="{17098DD2-0ECC-444A-B079-9BB2DF466A55}" destId="{F690B1A6-8D05-48DC-BF9C-85C6F8A63DF2}" srcOrd="1" destOrd="0" parTransId="{A935A34E-BF4E-4EE6-A5F6-8FBD589144AA}" sibTransId="{8D434332-056D-44F9-8EBE-882457AC194B}"/>
    <dgm:cxn modelId="{C66E502B-1B0D-4086-A70A-1B3768FF045B}" srcId="{17098DD2-0ECC-444A-B079-9BB2DF466A55}" destId="{B88F0575-0415-4455-B2D5-D091E87C92CD}" srcOrd="3" destOrd="0" parTransId="{12F0F1D7-3DDA-4895-94D3-8A150701FDC0}" sibTransId="{5C934045-4133-4F75-B00A-7C946C13C8DA}"/>
    <dgm:cxn modelId="{F9C59C2D-570A-4014-ACD8-65593C75FDE5}" type="presOf" srcId="{D8E9905F-C305-43F4-AB59-6030CDB8E9C0}" destId="{B8D93C60-8D85-4BF1-B4C5-DBB91F438A3F}" srcOrd="0" destOrd="0" presId="urn:microsoft.com/office/officeart/2005/8/layout/vList2"/>
    <dgm:cxn modelId="{19323D6D-AC86-498E-A967-C2F069BC40B6}" type="presOf" srcId="{B88F0575-0415-4455-B2D5-D091E87C92CD}" destId="{D2950828-72BD-4D5E-B7BA-A35C4217EB44}" srcOrd="0" destOrd="0" presId="urn:microsoft.com/office/officeart/2005/8/layout/vList2"/>
    <dgm:cxn modelId="{516AF874-0B55-41B1-9F20-FBDBA4BBF9D4}" srcId="{17098DD2-0ECC-444A-B079-9BB2DF466A55}" destId="{D8E9905F-C305-43F4-AB59-6030CDB8E9C0}" srcOrd="2" destOrd="0" parTransId="{1576113B-5585-4002-A336-2C7E8C221FE5}" sibTransId="{E890C2D5-D840-42A6-893C-7FB767ADC709}"/>
    <dgm:cxn modelId="{B76D598B-87B3-4131-AD22-491E94325D43}" type="presOf" srcId="{17098DD2-0ECC-444A-B079-9BB2DF466A55}" destId="{F632EB1E-9595-4850-BA00-B5412208BAEF}" srcOrd="0" destOrd="0" presId="urn:microsoft.com/office/officeart/2005/8/layout/vList2"/>
    <dgm:cxn modelId="{078B2B93-B7CC-4F76-92E1-BDB67E5CF0C6}" type="presOf" srcId="{F690B1A6-8D05-48DC-BF9C-85C6F8A63DF2}" destId="{EC8F9647-02D4-4E8D-AEA7-B988D72D4F85}" srcOrd="0" destOrd="0" presId="urn:microsoft.com/office/officeart/2005/8/layout/vList2"/>
    <dgm:cxn modelId="{212EA5E9-137A-4D2E-82AC-2298C73BA689}" srcId="{17098DD2-0ECC-444A-B079-9BB2DF466A55}" destId="{CAD99AC8-F076-45DA-BE8E-8C24AC4F492F}" srcOrd="4" destOrd="0" parTransId="{3CA76404-8267-4523-91C4-BAC2AB4B6E7D}" sibTransId="{299EBBE7-FFDA-49A5-9FD8-41F7B80AB706}"/>
    <dgm:cxn modelId="{27139FEC-1DE0-4CED-8098-07560B1FEDFD}" type="presOf" srcId="{CAD99AC8-F076-45DA-BE8E-8C24AC4F492F}" destId="{C1C68D53-A666-482D-B5F4-A8D38B8BD981}" srcOrd="0" destOrd="0" presId="urn:microsoft.com/office/officeart/2005/8/layout/vList2"/>
    <dgm:cxn modelId="{6886F0F2-1C50-4C56-A19C-6D4B2691B50F}" type="presOf" srcId="{75AB5DCA-6A8D-4242-B212-2C5C8E2E359A}" destId="{AD010B62-E26F-446E-8278-91A0C1B8D66F}" srcOrd="0" destOrd="0" presId="urn:microsoft.com/office/officeart/2005/8/layout/vList2"/>
    <dgm:cxn modelId="{2BC391CF-F328-4A3B-B443-7425196FC795}" type="presParOf" srcId="{F632EB1E-9595-4850-BA00-B5412208BAEF}" destId="{AD010B62-E26F-446E-8278-91A0C1B8D66F}" srcOrd="0" destOrd="0" presId="urn:microsoft.com/office/officeart/2005/8/layout/vList2"/>
    <dgm:cxn modelId="{37D007AC-0831-4DE6-80C9-126FAA39814D}" type="presParOf" srcId="{F632EB1E-9595-4850-BA00-B5412208BAEF}" destId="{8D76B300-42E9-4635-AC3C-78143CCBA121}" srcOrd="1" destOrd="0" presId="urn:microsoft.com/office/officeart/2005/8/layout/vList2"/>
    <dgm:cxn modelId="{81527709-C90F-433A-918D-1170B44A8088}" type="presParOf" srcId="{F632EB1E-9595-4850-BA00-B5412208BAEF}" destId="{EC8F9647-02D4-4E8D-AEA7-B988D72D4F85}" srcOrd="2" destOrd="0" presId="urn:microsoft.com/office/officeart/2005/8/layout/vList2"/>
    <dgm:cxn modelId="{5C308853-9733-41AD-8863-28BEBB1F9D43}" type="presParOf" srcId="{F632EB1E-9595-4850-BA00-B5412208BAEF}" destId="{4A9D984D-AA3F-4833-84F4-B3D7ADAAFF57}" srcOrd="3" destOrd="0" presId="urn:microsoft.com/office/officeart/2005/8/layout/vList2"/>
    <dgm:cxn modelId="{6BB4BC76-092F-4A35-9E23-410B1CFAD7ED}" type="presParOf" srcId="{F632EB1E-9595-4850-BA00-B5412208BAEF}" destId="{B8D93C60-8D85-4BF1-B4C5-DBB91F438A3F}" srcOrd="4" destOrd="0" presId="urn:microsoft.com/office/officeart/2005/8/layout/vList2"/>
    <dgm:cxn modelId="{218649F2-2A4F-4310-BD11-9F1B7FCAD96B}" type="presParOf" srcId="{F632EB1E-9595-4850-BA00-B5412208BAEF}" destId="{033F8691-078D-451A-8FEA-70E16C8DCB22}" srcOrd="5" destOrd="0" presId="urn:microsoft.com/office/officeart/2005/8/layout/vList2"/>
    <dgm:cxn modelId="{E58A2EFE-0ABB-464D-A596-1A250C1A2BDC}" type="presParOf" srcId="{F632EB1E-9595-4850-BA00-B5412208BAEF}" destId="{D2950828-72BD-4D5E-B7BA-A35C4217EB44}" srcOrd="6" destOrd="0" presId="urn:microsoft.com/office/officeart/2005/8/layout/vList2"/>
    <dgm:cxn modelId="{E2DD5809-1F62-4A0D-8075-20591A6D5436}" type="presParOf" srcId="{F632EB1E-9595-4850-BA00-B5412208BAEF}" destId="{3B5A09CD-B474-4115-9389-C78E8D2D0C63}" srcOrd="7" destOrd="0" presId="urn:microsoft.com/office/officeart/2005/8/layout/vList2"/>
    <dgm:cxn modelId="{74D5C1BB-828F-42F9-8531-7EE1D3085D36}" type="presParOf" srcId="{F632EB1E-9595-4850-BA00-B5412208BAEF}" destId="{C1C68D53-A666-482D-B5F4-A8D38B8BD98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F7044A-38C8-4B08-AF1F-71693571D4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0111BA-2CBB-44F1-97F3-492590BA924A}">
      <dgm:prSet/>
      <dgm:spPr/>
      <dgm:t>
        <a:bodyPr/>
        <a:lstStyle/>
        <a:p>
          <a:r>
            <a:rPr lang="en-US"/>
            <a:t>Total patients: 10</a:t>
          </a:r>
        </a:p>
      </dgm:t>
    </dgm:pt>
    <dgm:pt modelId="{C8F82DC1-F2C9-4B4E-A508-927B4AFE9AE4}" type="parTrans" cxnId="{2E470EDB-DED5-4034-9916-2BC255B0B3C9}">
      <dgm:prSet/>
      <dgm:spPr/>
      <dgm:t>
        <a:bodyPr/>
        <a:lstStyle/>
        <a:p>
          <a:endParaRPr lang="en-US"/>
        </a:p>
      </dgm:t>
    </dgm:pt>
    <dgm:pt modelId="{9B1C8CD8-E488-402F-9243-3D86E2608BD5}" type="sibTrans" cxnId="{2E470EDB-DED5-4034-9916-2BC255B0B3C9}">
      <dgm:prSet/>
      <dgm:spPr/>
      <dgm:t>
        <a:bodyPr/>
        <a:lstStyle/>
        <a:p>
          <a:endParaRPr lang="en-US"/>
        </a:p>
      </dgm:t>
    </dgm:pt>
    <dgm:pt modelId="{B8D4E319-427B-41EE-A379-92A3E4D6FDDA}">
      <dgm:prSet/>
      <dgm:spPr/>
      <dgm:t>
        <a:bodyPr/>
        <a:lstStyle/>
        <a:p>
          <a:r>
            <a:rPr lang="en-US"/>
            <a:t>Mean age: 46.2 years</a:t>
          </a:r>
        </a:p>
      </dgm:t>
    </dgm:pt>
    <dgm:pt modelId="{6031E388-6162-47E5-82E5-428270896445}" type="parTrans" cxnId="{679B308F-4792-4DD3-83EA-38548532DAEF}">
      <dgm:prSet/>
      <dgm:spPr/>
      <dgm:t>
        <a:bodyPr/>
        <a:lstStyle/>
        <a:p>
          <a:endParaRPr lang="en-US"/>
        </a:p>
      </dgm:t>
    </dgm:pt>
    <dgm:pt modelId="{95CA85F2-4EB4-4466-B413-CB5D23E539B9}" type="sibTrans" cxnId="{679B308F-4792-4DD3-83EA-38548532DAEF}">
      <dgm:prSet/>
      <dgm:spPr/>
      <dgm:t>
        <a:bodyPr/>
        <a:lstStyle/>
        <a:p>
          <a:endParaRPr lang="en-US"/>
        </a:p>
      </dgm:t>
    </dgm:pt>
    <dgm:pt modelId="{835C342F-2456-4251-A082-A50A5926614A}">
      <dgm:prSet/>
      <dgm:spPr/>
      <dgm:t>
        <a:bodyPr/>
        <a:lstStyle/>
        <a:p>
          <a:r>
            <a:rPr lang="en-US"/>
            <a:t>Female: 80%</a:t>
          </a:r>
        </a:p>
      </dgm:t>
    </dgm:pt>
    <dgm:pt modelId="{1EDEE421-FDD5-4C0E-B15F-59EB1EFE5A92}" type="parTrans" cxnId="{4948388B-B3D8-4E8F-842E-D2B90692A9C2}">
      <dgm:prSet/>
      <dgm:spPr/>
      <dgm:t>
        <a:bodyPr/>
        <a:lstStyle/>
        <a:p>
          <a:endParaRPr lang="en-US"/>
        </a:p>
      </dgm:t>
    </dgm:pt>
    <dgm:pt modelId="{369EE4C8-D138-4AAD-A4F8-4A019B0B84AE}" type="sibTrans" cxnId="{4948388B-B3D8-4E8F-842E-D2B90692A9C2}">
      <dgm:prSet/>
      <dgm:spPr/>
      <dgm:t>
        <a:bodyPr/>
        <a:lstStyle/>
        <a:p>
          <a:endParaRPr lang="en-US"/>
        </a:p>
      </dgm:t>
    </dgm:pt>
    <dgm:pt modelId="{894384E9-C708-479F-8079-C680AA4AE8EA}">
      <dgm:prSet/>
      <dgm:spPr/>
      <dgm:t>
        <a:bodyPr/>
        <a:lstStyle/>
        <a:p>
          <a:r>
            <a:rPr lang="en-US"/>
            <a:t>Primary lymphedema: 90%</a:t>
          </a:r>
        </a:p>
      </dgm:t>
    </dgm:pt>
    <dgm:pt modelId="{007AE117-6313-431A-8AE4-43B441304014}" type="parTrans" cxnId="{EDCD7B40-F26C-4466-A68E-8D74E3DEEC51}">
      <dgm:prSet/>
      <dgm:spPr/>
      <dgm:t>
        <a:bodyPr/>
        <a:lstStyle/>
        <a:p>
          <a:endParaRPr lang="en-US"/>
        </a:p>
      </dgm:t>
    </dgm:pt>
    <dgm:pt modelId="{4E03FFD0-C8C1-44C7-BD14-B5CF9F8E9E93}" type="sibTrans" cxnId="{EDCD7B40-F26C-4466-A68E-8D74E3DEEC51}">
      <dgm:prSet/>
      <dgm:spPr/>
      <dgm:t>
        <a:bodyPr/>
        <a:lstStyle/>
        <a:p>
          <a:endParaRPr lang="en-US"/>
        </a:p>
      </dgm:t>
    </dgm:pt>
    <dgm:pt modelId="{BCFF7309-13BF-45DC-9E04-5A26DE6DEC84}">
      <dgm:prSet/>
      <dgm:spPr/>
      <dgm:t>
        <a:bodyPr/>
        <a:lstStyle/>
        <a:p>
          <a:r>
            <a:rPr lang="en-US"/>
            <a:t>Bilateral disease: 20%</a:t>
          </a:r>
        </a:p>
      </dgm:t>
    </dgm:pt>
    <dgm:pt modelId="{C4B1205B-25C7-4E56-8526-91D8F9E2BC63}" type="parTrans" cxnId="{3B4EBA0E-E897-4ACE-844C-7FC006DD33A8}">
      <dgm:prSet/>
      <dgm:spPr/>
      <dgm:t>
        <a:bodyPr/>
        <a:lstStyle/>
        <a:p>
          <a:endParaRPr lang="en-US"/>
        </a:p>
      </dgm:t>
    </dgm:pt>
    <dgm:pt modelId="{DD168B98-A9B9-4412-9671-1A7ECBEAB954}" type="sibTrans" cxnId="{3B4EBA0E-E897-4ACE-844C-7FC006DD33A8}">
      <dgm:prSet/>
      <dgm:spPr/>
      <dgm:t>
        <a:bodyPr/>
        <a:lstStyle/>
        <a:p>
          <a:endParaRPr lang="en-US"/>
        </a:p>
      </dgm:t>
    </dgm:pt>
    <dgm:pt modelId="{D5AB9E89-C794-4075-B2C1-DFF3417D6798}">
      <dgm:prSet/>
      <dgm:spPr/>
      <dgm:t>
        <a:bodyPr/>
        <a:lstStyle/>
        <a:p>
          <a:r>
            <a:rPr lang="en-US"/>
            <a:t>All Brunner stage 3</a:t>
          </a:r>
        </a:p>
      </dgm:t>
    </dgm:pt>
    <dgm:pt modelId="{87CBB35B-F848-4C20-823F-260FC82D1C11}" type="parTrans" cxnId="{94C34D33-34C9-4E76-85CB-D2594CDFEDAA}">
      <dgm:prSet/>
      <dgm:spPr/>
      <dgm:t>
        <a:bodyPr/>
        <a:lstStyle/>
        <a:p>
          <a:endParaRPr lang="en-US"/>
        </a:p>
      </dgm:t>
    </dgm:pt>
    <dgm:pt modelId="{EA717E4B-4746-4DB0-8884-3A53977AA089}" type="sibTrans" cxnId="{94C34D33-34C9-4E76-85CB-D2594CDFEDAA}">
      <dgm:prSet/>
      <dgm:spPr/>
      <dgm:t>
        <a:bodyPr/>
        <a:lstStyle/>
        <a:p>
          <a:endParaRPr lang="en-US"/>
        </a:p>
      </dgm:t>
    </dgm:pt>
    <dgm:pt modelId="{5F004053-53B5-45BD-8DCC-022B8F41E5A1}" type="pres">
      <dgm:prSet presAssocID="{F2F7044A-38C8-4B08-AF1F-71693571D46E}" presName="linear" presStyleCnt="0">
        <dgm:presLayoutVars>
          <dgm:animLvl val="lvl"/>
          <dgm:resizeHandles val="exact"/>
        </dgm:presLayoutVars>
      </dgm:prSet>
      <dgm:spPr/>
    </dgm:pt>
    <dgm:pt modelId="{A9E46DF5-35CE-4413-8850-550CF063CED1}" type="pres">
      <dgm:prSet presAssocID="{DD0111BA-2CBB-44F1-97F3-492590BA924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9DC13BF-ECF6-4CBE-8762-222C132BD62E}" type="pres">
      <dgm:prSet presAssocID="{9B1C8CD8-E488-402F-9243-3D86E2608BD5}" presName="spacer" presStyleCnt="0"/>
      <dgm:spPr/>
    </dgm:pt>
    <dgm:pt modelId="{BBF8E911-A1F6-4862-B1FF-D785D853C3AD}" type="pres">
      <dgm:prSet presAssocID="{B8D4E319-427B-41EE-A379-92A3E4D6FDD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A5ABFFA-E9D7-4888-BB89-955D3BBA0C00}" type="pres">
      <dgm:prSet presAssocID="{95CA85F2-4EB4-4466-B413-CB5D23E539B9}" presName="spacer" presStyleCnt="0"/>
      <dgm:spPr/>
    </dgm:pt>
    <dgm:pt modelId="{28646703-255C-4E43-83F5-E789118B015E}" type="pres">
      <dgm:prSet presAssocID="{835C342F-2456-4251-A082-A50A5926614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D9EC59B-2CA1-4690-94D6-76EA61CF0276}" type="pres">
      <dgm:prSet presAssocID="{369EE4C8-D138-4AAD-A4F8-4A019B0B84AE}" presName="spacer" presStyleCnt="0"/>
      <dgm:spPr/>
    </dgm:pt>
    <dgm:pt modelId="{01206D11-224B-4141-9167-AEF7FDE72BDA}" type="pres">
      <dgm:prSet presAssocID="{894384E9-C708-479F-8079-C680AA4AE8E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8B89F1D-000C-436A-9D13-C85EC880A4F6}" type="pres">
      <dgm:prSet presAssocID="{4E03FFD0-C8C1-44C7-BD14-B5CF9F8E9E93}" presName="spacer" presStyleCnt="0"/>
      <dgm:spPr/>
    </dgm:pt>
    <dgm:pt modelId="{B6343B4E-D643-4E6E-BBD4-C9F75047D4B5}" type="pres">
      <dgm:prSet presAssocID="{BCFF7309-13BF-45DC-9E04-5A26DE6DEC8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FE36FDE-42A6-438B-A85D-844FC6CE85B0}" type="pres">
      <dgm:prSet presAssocID="{DD168B98-A9B9-4412-9671-1A7ECBEAB954}" presName="spacer" presStyleCnt="0"/>
      <dgm:spPr/>
    </dgm:pt>
    <dgm:pt modelId="{D6F8AB4E-2EE0-46C5-85BB-01E4E4CE3359}" type="pres">
      <dgm:prSet presAssocID="{D5AB9E89-C794-4075-B2C1-DFF3417D679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B4EBA0E-E897-4ACE-844C-7FC006DD33A8}" srcId="{F2F7044A-38C8-4B08-AF1F-71693571D46E}" destId="{BCFF7309-13BF-45DC-9E04-5A26DE6DEC84}" srcOrd="4" destOrd="0" parTransId="{C4B1205B-25C7-4E56-8526-91D8F9E2BC63}" sibTransId="{DD168B98-A9B9-4412-9671-1A7ECBEAB954}"/>
    <dgm:cxn modelId="{94C34D33-34C9-4E76-85CB-D2594CDFEDAA}" srcId="{F2F7044A-38C8-4B08-AF1F-71693571D46E}" destId="{D5AB9E89-C794-4075-B2C1-DFF3417D6798}" srcOrd="5" destOrd="0" parTransId="{87CBB35B-F848-4C20-823F-260FC82D1C11}" sibTransId="{EA717E4B-4746-4DB0-8884-3A53977AA089}"/>
    <dgm:cxn modelId="{697B6F3B-5B69-4D0A-AD0E-2A9BCE51E21A}" type="presOf" srcId="{B8D4E319-427B-41EE-A379-92A3E4D6FDDA}" destId="{BBF8E911-A1F6-4862-B1FF-D785D853C3AD}" srcOrd="0" destOrd="0" presId="urn:microsoft.com/office/officeart/2005/8/layout/vList2"/>
    <dgm:cxn modelId="{EDCD7B40-F26C-4466-A68E-8D74E3DEEC51}" srcId="{F2F7044A-38C8-4B08-AF1F-71693571D46E}" destId="{894384E9-C708-479F-8079-C680AA4AE8EA}" srcOrd="3" destOrd="0" parTransId="{007AE117-6313-431A-8AE4-43B441304014}" sibTransId="{4E03FFD0-C8C1-44C7-BD14-B5CF9F8E9E93}"/>
    <dgm:cxn modelId="{FA3E0A5F-7632-43FB-B137-4DB8005ED00E}" type="presOf" srcId="{BCFF7309-13BF-45DC-9E04-5A26DE6DEC84}" destId="{B6343B4E-D643-4E6E-BBD4-C9F75047D4B5}" srcOrd="0" destOrd="0" presId="urn:microsoft.com/office/officeart/2005/8/layout/vList2"/>
    <dgm:cxn modelId="{B871C84C-65F8-4855-B1B8-1D516F30CED1}" type="presOf" srcId="{894384E9-C708-479F-8079-C680AA4AE8EA}" destId="{01206D11-224B-4141-9167-AEF7FDE72BDA}" srcOrd="0" destOrd="0" presId="urn:microsoft.com/office/officeart/2005/8/layout/vList2"/>
    <dgm:cxn modelId="{E9512455-F225-492B-9019-3AD80AB06DA9}" type="presOf" srcId="{D5AB9E89-C794-4075-B2C1-DFF3417D6798}" destId="{D6F8AB4E-2EE0-46C5-85BB-01E4E4CE3359}" srcOrd="0" destOrd="0" presId="urn:microsoft.com/office/officeart/2005/8/layout/vList2"/>
    <dgm:cxn modelId="{4948388B-B3D8-4E8F-842E-D2B90692A9C2}" srcId="{F2F7044A-38C8-4B08-AF1F-71693571D46E}" destId="{835C342F-2456-4251-A082-A50A5926614A}" srcOrd="2" destOrd="0" parTransId="{1EDEE421-FDD5-4C0E-B15F-59EB1EFE5A92}" sibTransId="{369EE4C8-D138-4AAD-A4F8-4A019B0B84AE}"/>
    <dgm:cxn modelId="{679B308F-4792-4DD3-83EA-38548532DAEF}" srcId="{F2F7044A-38C8-4B08-AF1F-71693571D46E}" destId="{B8D4E319-427B-41EE-A379-92A3E4D6FDDA}" srcOrd="1" destOrd="0" parTransId="{6031E388-6162-47E5-82E5-428270896445}" sibTransId="{95CA85F2-4EB4-4466-B413-CB5D23E539B9}"/>
    <dgm:cxn modelId="{7D042AA3-4A8F-4741-9812-4A3C5F093589}" type="presOf" srcId="{F2F7044A-38C8-4B08-AF1F-71693571D46E}" destId="{5F004053-53B5-45BD-8DCC-022B8F41E5A1}" srcOrd="0" destOrd="0" presId="urn:microsoft.com/office/officeart/2005/8/layout/vList2"/>
    <dgm:cxn modelId="{41A98CA8-A723-49E2-AB43-816F9C746AA0}" type="presOf" srcId="{DD0111BA-2CBB-44F1-97F3-492590BA924A}" destId="{A9E46DF5-35CE-4413-8850-550CF063CED1}" srcOrd="0" destOrd="0" presId="urn:microsoft.com/office/officeart/2005/8/layout/vList2"/>
    <dgm:cxn modelId="{4CB4ABCD-08FF-4759-B20C-3901EE6D2DE6}" type="presOf" srcId="{835C342F-2456-4251-A082-A50A5926614A}" destId="{28646703-255C-4E43-83F5-E789118B015E}" srcOrd="0" destOrd="0" presId="urn:microsoft.com/office/officeart/2005/8/layout/vList2"/>
    <dgm:cxn modelId="{2E470EDB-DED5-4034-9916-2BC255B0B3C9}" srcId="{F2F7044A-38C8-4B08-AF1F-71693571D46E}" destId="{DD0111BA-2CBB-44F1-97F3-492590BA924A}" srcOrd="0" destOrd="0" parTransId="{C8F82DC1-F2C9-4B4E-A508-927B4AFE9AE4}" sibTransId="{9B1C8CD8-E488-402F-9243-3D86E2608BD5}"/>
    <dgm:cxn modelId="{EC1D28EE-D349-46B3-8608-997FAF407DC1}" type="presParOf" srcId="{5F004053-53B5-45BD-8DCC-022B8F41E5A1}" destId="{A9E46DF5-35CE-4413-8850-550CF063CED1}" srcOrd="0" destOrd="0" presId="urn:microsoft.com/office/officeart/2005/8/layout/vList2"/>
    <dgm:cxn modelId="{2FE9048A-6469-4B45-9CFA-2297D00E8448}" type="presParOf" srcId="{5F004053-53B5-45BD-8DCC-022B8F41E5A1}" destId="{29DC13BF-ECF6-4CBE-8762-222C132BD62E}" srcOrd="1" destOrd="0" presId="urn:microsoft.com/office/officeart/2005/8/layout/vList2"/>
    <dgm:cxn modelId="{2E28B86C-B915-43F8-9BCB-6F73F4A96020}" type="presParOf" srcId="{5F004053-53B5-45BD-8DCC-022B8F41E5A1}" destId="{BBF8E911-A1F6-4862-B1FF-D785D853C3AD}" srcOrd="2" destOrd="0" presId="urn:microsoft.com/office/officeart/2005/8/layout/vList2"/>
    <dgm:cxn modelId="{12D87687-8204-4E7A-99C1-E385EEA69AD3}" type="presParOf" srcId="{5F004053-53B5-45BD-8DCC-022B8F41E5A1}" destId="{7A5ABFFA-E9D7-4888-BB89-955D3BBA0C00}" srcOrd="3" destOrd="0" presId="urn:microsoft.com/office/officeart/2005/8/layout/vList2"/>
    <dgm:cxn modelId="{D271CE65-5629-4403-9DD9-056FB9DBD675}" type="presParOf" srcId="{5F004053-53B5-45BD-8DCC-022B8F41E5A1}" destId="{28646703-255C-4E43-83F5-E789118B015E}" srcOrd="4" destOrd="0" presId="urn:microsoft.com/office/officeart/2005/8/layout/vList2"/>
    <dgm:cxn modelId="{C23CA16A-85E3-41C8-8249-FAB39B781136}" type="presParOf" srcId="{5F004053-53B5-45BD-8DCC-022B8F41E5A1}" destId="{FD9EC59B-2CA1-4690-94D6-76EA61CF0276}" srcOrd="5" destOrd="0" presId="urn:microsoft.com/office/officeart/2005/8/layout/vList2"/>
    <dgm:cxn modelId="{570F7D2A-5E69-4CE2-8C33-229A4945C62E}" type="presParOf" srcId="{5F004053-53B5-45BD-8DCC-022B8F41E5A1}" destId="{01206D11-224B-4141-9167-AEF7FDE72BDA}" srcOrd="6" destOrd="0" presId="urn:microsoft.com/office/officeart/2005/8/layout/vList2"/>
    <dgm:cxn modelId="{9A0715E2-67B3-4A22-8BEF-6BD8002F4B77}" type="presParOf" srcId="{5F004053-53B5-45BD-8DCC-022B8F41E5A1}" destId="{A8B89F1D-000C-436A-9D13-C85EC880A4F6}" srcOrd="7" destOrd="0" presId="urn:microsoft.com/office/officeart/2005/8/layout/vList2"/>
    <dgm:cxn modelId="{74166148-A3EE-4B78-911F-99A76FAE27D3}" type="presParOf" srcId="{5F004053-53B5-45BD-8DCC-022B8F41E5A1}" destId="{B6343B4E-D643-4E6E-BBD4-C9F75047D4B5}" srcOrd="8" destOrd="0" presId="urn:microsoft.com/office/officeart/2005/8/layout/vList2"/>
    <dgm:cxn modelId="{C008C026-8601-4190-BD5C-D19127AF4B09}" type="presParOf" srcId="{5F004053-53B5-45BD-8DCC-022B8F41E5A1}" destId="{4FE36FDE-42A6-438B-A85D-844FC6CE85B0}" srcOrd="9" destOrd="0" presId="urn:microsoft.com/office/officeart/2005/8/layout/vList2"/>
    <dgm:cxn modelId="{05F4CF42-7EF9-4739-96C1-2257286B331E}" type="presParOf" srcId="{5F004053-53B5-45BD-8DCC-022B8F41E5A1}" destId="{D6F8AB4E-2EE0-46C5-85BB-01E4E4CE335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493015-065C-4E14-9FD2-5D0889B49BC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0501EF-2D43-4F28-A702-326323E4B55A}">
      <dgm:prSet/>
      <dgm:spPr/>
      <dgm:t>
        <a:bodyPr/>
        <a:lstStyle/>
        <a:p>
          <a:r>
            <a:rPr lang="en-GB" b="1" u="sng"/>
            <a:t>Preoperative inward stay</a:t>
          </a:r>
          <a:endParaRPr lang="en-US"/>
        </a:p>
      </dgm:t>
    </dgm:pt>
    <dgm:pt modelId="{662770F5-A4C7-4B6D-9F45-3B585F4A95ED}" type="parTrans" cxnId="{CB02D000-4A9D-4DD4-9EC9-05B3398B2DBB}">
      <dgm:prSet/>
      <dgm:spPr/>
      <dgm:t>
        <a:bodyPr/>
        <a:lstStyle/>
        <a:p>
          <a:endParaRPr lang="en-US"/>
        </a:p>
      </dgm:t>
    </dgm:pt>
    <dgm:pt modelId="{9A2719B2-20F0-4538-9744-5402C2AAC42B}" type="sibTrans" cxnId="{CB02D000-4A9D-4DD4-9EC9-05B3398B2DBB}">
      <dgm:prSet/>
      <dgm:spPr/>
      <dgm:t>
        <a:bodyPr/>
        <a:lstStyle/>
        <a:p>
          <a:endParaRPr lang="en-US"/>
        </a:p>
      </dgm:t>
    </dgm:pt>
    <dgm:pt modelId="{69B8B708-8CC6-49AC-A61A-EF18FBD51EB2}">
      <dgm:prSet/>
      <dgm:spPr/>
      <dgm:t>
        <a:bodyPr/>
        <a:lstStyle/>
        <a:p>
          <a:r>
            <a:rPr lang="en-GB"/>
            <a:t>Six weeks</a:t>
          </a:r>
          <a:endParaRPr lang="en-US"/>
        </a:p>
      </dgm:t>
    </dgm:pt>
    <dgm:pt modelId="{EBD6716A-A87A-441D-AC06-D4B61ACD0FC9}" type="parTrans" cxnId="{F98C0D9A-1F58-4963-8856-6DB166FEE0A0}">
      <dgm:prSet/>
      <dgm:spPr/>
      <dgm:t>
        <a:bodyPr/>
        <a:lstStyle/>
        <a:p>
          <a:endParaRPr lang="en-US"/>
        </a:p>
      </dgm:t>
    </dgm:pt>
    <dgm:pt modelId="{76FDBF0E-FFD3-4E46-BA30-E785FD053D55}" type="sibTrans" cxnId="{F98C0D9A-1F58-4963-8856-6DB166FEE0A0}">
      <dgm:prSet/>
      <dgm:spPr/>
      <dgm:t>
        <a:bodyPr/>
        <a:lstStyle/>
        <a:p>
          <a:endParaRPr lang="en-US"/>
        </a:p>
      </dgm:t>
    </dgm:pt>
    <dgm:pt modelId="{5F941E9C-1926-469D-BE6B-DBC6148017BA}">
      <dgm:prSet/>
      <dgm:spPr/>
      <dgm:t>
        <a:bodyPr/>
        <a:lstStyle/>
        <a:p>
          <a:r>
            <a:rPr lang="en-GB" b="1" u="sng"/>
            <a:t>Stages of surgery performed</a:t>
          </a:r>
          <a:endParaRPr lang="en-US"/>
        </a:p>
      </dgm:t>
    </dgm:pt>
    <dgm:pt modelId="{8D7018DD-2A52-4CCF-BAA9-3FF910DC42BD}" type="parTrans" cxnId="{6196F6E7-5FA7-4F90-9CBA-B8680BB098B6}">
      <dgm:prSet/>
      <dgm:spPr/>
      <dgm:t>
        <a:bodyPr/>
        <a:lstStyle/>
        <a:p>
          <a:endParaRPr lang="en-US"/>
        </a:p>
      </dgm:t>
    </dgm:pt>
    <dgm:pt modelId="{79E2DE90-6434-45A8-AAD3-705B3D58A514}" type="sibTrans" cxnId="{6196F6E7-5FA7-4F90-9CBA-B8680BB098B6}">
      <dgm:prSet/>
      <dgm:spPr/>
      <dgm:t>
        <a:bodyPr/>
        <a:lstStyle/>
        <a:p>
          <a:endParaRPr lang="en-US"/>
        </a:p>
      </dgm:t>
    </dgm:pt>
    <dgm:pt modelId="{32C29E09-F6B8-49EA-B353-75B8B1676B96}">
      <dgm:prSet/>
      <dgm:spPr/>
      <dgm:t>
        <a:bodyPr/>
        <a:lstStyle/>
        <a:p>
          <a:r>
            <a:rPr lang="en-GB"/>
            <a:t>One stage-  08</a:t>
          </a:r>
          <a:endParaRPr lang="en-US"/>
        </a:p>
      </dgm:t>
    </dgm:pt>
    <dgm:pt modelId="{6159A9EB-C42B-4407-B455-94635823ED2D}" type="parTrans" cxnId="{FCE1591D-A952-42EE-B3B9-285F3B89862C}">
      <dgm:prSet/>
      <dgm:spPr/>
      <dgm:t>
        <a:bodyPr/>
        <a:lstStyle/>
        <a:p>
          <a:endParaRPr lang="en-US"/>
        </a:p>
      </dgm:t>
    </dgm:pt>
    <dgm:pt modelId="{2060A354-7943-4D27-8904-87A899796A89}" type="sibTrans" cxnId="{FCE1591D-A952-42EE-B3B9-285F3B89862C}">
      <dgm:prSet/>
      <dgm:spPr/>
      <dgm:t>
        <a:bodyPr/>
        <a:lstStyle/>
        <a:p>
          <a:endParaRPr lang="en-US"/>
        </a:p>
      </dgm:t>
    </dgm:pt>
    <dgm:pt modelId="{23E9F516-413E-4504-A8EC-4663C224E890}">
      <dgm:prSet/>
      <dgm:spPr/>
      <dgm:t>
        <a:bodyPr/>
        <a:lstStyle/>
        <a:p>
          <a:r>
            <a:rPr lang="en-GB"/>
            <a:t>Two stage- 02</a:t>
          </a:r>
          <a:endParaRPr lang="en-US"/>
        </a:p>
      </dgm:t>
    </dgm:pt>
    <dgm:pt modelId="{69F0A108-1502-421F-A45A-44A997ABC09E}" type="parTrans" cxnId="{28671942-2FD8-46F1-86A8-1EE53BF99812}">
      <dgm:prSet/>
      <dgm:spPr/>
      <dgm:t>
        <a:bodyPr/>
        <a:lstStyle/>
        <a:p>
          <a:endParaRPr lang="en-US"/>
        </a:p>
      </dgm:t>
    </dgm:pt>
    <dgm:pt modelId="{1156CAEC-1DC0-472E-AC4B-F21D90298C7D}" type="sibTrans" cxnId="{28671942-2FD8-46F1-86A8-1EE53BF99812}">
      <dgm:prSet/>
      <dgm:spPr/>
      <dgm:t>
        <a:bodyPr/>
        <a:lstStyle/>
        <a:p>
          <a:endParaRPr lang="en-US"/>
        </a:p>
      </dgm:t>
    </dgm:pt>
    <dgm:pt modelId="{D0C5E8D8-2510-4E25-B168-8483E9159DBE}" type="pres">
      <dgm:prSet presAssocID="{7E493015-065C-4E14-9FD2-5D0889B49BCA}" presName="outerComposite" presStyleCnt="0">
        <dgm:presLayoutVars>
          <dgm:chMax val="5"/>
          <dgm:dir/>
          <dgm:resizeHandles val="exact"/>
        </dgm:presLayoutVars>
      </dgm:prSet>
      <dgm:spPr/>
    </dgm:pt>
    <dgm:pt modelId="{2BAFE34C-B4B9-42AE-B2E0-2A44A3E19F8D}" type="pres">
      <dgm:prSet presAssocID="{7E493015-065C-4E14-9FD2-5D0889B49BCA}" presName="dummyMaxCanvas" presStyleCnt="0">
        <dgm:presLayoutVars/>
      </dgm:prSet>
      <dgm:spPr/>
    </dgm:pt>
    <dgm:pt modelId="{FD3A089A-263C-461E-9F32-A31618F669E4}" type="pres">
      <dgm:prSet presAssocID="{7E493015-065C-4E14-9FD2-5D0889B49BCA}" presName="FiveNodes_1" presStyleLbl="node1" presStyleIdx="0" presStyleCnt="5">
        <dgm:presLayoutVars>
          <dgm:bulletEnabled val="1"/>
        </dgm:presLayoutVars>
      </dgm:prSet>
      <dgm:spPr/>
    </dgm:pt>
    <dgm:pt modelId="{0B156C04-797F-440F-927F-74E397C595FA}" type="pres">
      <dgm:prSet presAssocID="{7E493015-065C-4E14-9FD2-5D0889B49BCA}" presName="FiveNodes_2" presStyleLbl="node1" presStyleIdx="1" presStyleCnt="5">
        <dgm:presLayoutVars>
          <dgm:bulletEnabled val="1"/>
        </dgm:presLayoutVars>
      </dgm:prSet>
      <dgm:spPr/>
    </dgm:pt>
    <dgm:pt modelId="{F8959AAC-A5E1-417D-960E-1E02BB44A6F6}" type="pres">
      <dgm:prSet presAssocID="{7E493015-065C-4E14-9FD2-5D0889B49BCA}" presName="FiveNodes_3" presStyleLbl="node1" presStyleIdx="2" presStyleCnt="5">
        <dgm:presLayoutVars>
          <dgm:bulletEnabled val="1"/>
        </dgm:presLayoutVars>
      </dgm:prSet>
      <dgm:spPr/>
    </dgm:pt>
    <dgm:pt modelId="{83E18087-65B0-45E5-BF28-63A8649EE252}" type="pres">
      <dgm:prSet presAssocID="{7E493015-065C-4E14-9FD2-5D0889B49BCA}" presName="FiveNodes_4" presStyleLbl="node1" presStyleIdx="3" presStyleCnt="5">
        <dgm:presLayoutVars>
          <dgm:bulletEnabled val="1"/>
        </dgm:presLayoutVars>
      </dgm:prSet>
      <dgm:spPr/>
    </dgm:pt>
    <dgm:pt modelId="{ECB0B6F4-5CD3-4D1D-B07D-3D300DAA3994}" type="pres">
      <dgm:prSet presAssocID="{7E493015-065C-4E14-9FD2-5D0889B49BCA}" presName="FiveNodes_5" presStyleLbl="node1" presStyleIdx="4" presStyleCnt="5">
        <dgm:presLayoutVars>
          <dgm:bulletEnabled val="1"/>
        </dgm:presLayoutVars>
      </dgm:prSet>
      <dgm:spPr/>
    </dgm:pt>
    <dgm:pt modelId="{5C7AE42C-97A4-4D1A-858C-89344A9F9C19}" type="pres">
      <dgm:prSet presAssocID="{7E493015-065C-4E14-9FD2-5D0889B49BCA}" presName="FiveConn_1-2" presStyleLbl="fgAccFollowNode1" presStyleIdx="0" presStyleCnt="4">
        <dgm:presLayoutVars>
          <dgm:bulletEnabled val="1"/>
        </dgm:presLayoutVars>
      </dgm:prSet>
      <dgm:spPr/>
    </dgm:pt>
    <dgm:pt modelId="{7FA34CAB-7B48-4042-96BC-6FD9EF4D380F}" type="pres">
      <dgm:prSet presAssocID="{7E493015-065C-4E14-9FD2-5D0889B49BCA}" presName="FiveConn_2-3" presStyleLbl="fgAccFollowNode1" presStyleIdx="1" presStyleCnt="4">
        <dgm:presLayoutVars>
          <dgm:bulletEnabled val="1"/>
        </dgm:presLayoutVars>
      </dgm:prSet>
      <dgm:spPr/>
    </dgm:pt>
    <dgm:pt modelId="{96A99B8D-83CA-43F9-819A-4FF18849CF42}" type="pres">
      <dgm:prSet presAssocID="{7E493015-065C-4E14-9FD2-5D0889B49BCA}" presName="FiveConn_3-4" presStyleLbl="fgAccFollowNode1" presStyleIdx="2" presStyleCnt="4">
        <dgm:presLayoutVars>
          <dgm:bulletEnabled val="1"/>
        </dgm:presLayoutVars>
      </dgm:prSet>
      <dgm:spPr/>
    </dgm:pt>
    <dgm:pt modelId="{6AB40BEF-8EDE-460D-BED1-C89C29A4CB9C}" type="pres">
      <dgm:prSet presAssocID="{7E493015-065C-4E14-9FD2-5D0889B49BCA}" presName="FiveConn_4-5" presStyleLbl="fgAccFollowNode1" presStyleIdx="3" presStyleCnt="4">
        <dgm:presLayoutVars>
          <dgm:bulletEnabled val="1"/>
        </dgm:presLayoutVars>
      </dgm:prSet>
      <dgm:spPr/>
    </dgm:pt>
    <dgm:pt modelId="{869BA377-1756-4904-8AFD-CF9088B30B1A}" type="pres">
      <dgm:prSet presAssocID="{7E493015-065C-4E14-9FD2-5D0889B49BCA}" presName="FiveNodes_1_text" presStyleLbl="node1" presStyleIdx="4" presStyleCnt="5">
        <dgm:presLayoutVars>
          <dgm:bulletEnabled val="1"/>
        </dgm:presLayoutVars>
      </dgm:prSet>
      <dgm:spPr/>
    </dgm:pt>
    <dgm:pt modelId="{ED9E91EE-38CF-48BE-A1A7-63116E77E0CE}" type="pres">
      <dgm:prSet presAssocID="{7E493015-065C-4E14-9FD2-5D0889B49BCA}" presName="FiveNodes_2_text" presStyleLbl="node1" presStyleIdx="4" presStyleCnt="5">
        <dgm:presLayoutVars>
          <dgm:bulletEnabled val="1"/>
        </dgm:presLayoutVars>
      </dgm:prSet>
      <dgm:spPr/>
    </dgm:pt>
    <dgm:pt modelId="{2C83DFAB-F69A-4CB4-BAB8-FB573D6C2538}" type="pres">
      <dgm:prSet presAssocID="{7E493015-065C-4E14-9FD2-5D0889B49BCA}" presName="FiveNodes_3_text" presStyleLbl="node1" presStyleIdx="4" presStyleCnt="5">
        <dgm:presLayoutVars>
          <dgm:bulletEnabled val="1"/>
        </dgm:presLayoutVars>
      </dgm:prSet>
      <dgm:spPr/>
    </dgm:pt>
    <dgm:pt modelId="{E684C6A3-DB8C-4B86-91E9-FF30909FE9F4}" type="pres">
      <dgm:prSet presAssocID="{7E493015-065C-4E14-9FD2-5D0889B49BCA}" presName="FiveNodes_4_text" presStyleLbl="node1" presStyleIdx="4" presStyleCnt="5">
        <dgm:presLayoutVars>
          <dgm:bulletEnabled val="1"/>
        </dgm:presLayoutVars>
      </dgm:prSet>
      <dgm:spPr/>
    </dgm:pt>
    <dgm:pt modelId="{99363860-8B3A-4269-8A5E-D38ABBF9D97F}" type="pres">
      <dgm:prSet presAssocID="{7E493015-065C-4E14-9FD2-5D0889B49BC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B02D000-4A9D-4DD4-9EC9-05B3398B2DBB}" srcId="{7E493015-065C-4E14-9FD2-5D0889B49BCA}" destId="{0C0501EF-2D43-4F28-A702-326323E4B55A}" srcOrd="0" destOrd="0" parTransId="{662770F5-A4C7-4B6D-9F45-3B585F4A95ED}" sibTransId="{9A2719B2-20F0-4538-9744-5402C2AAC42B}"/>
    <dgm:cxn modelId="{51115C08-A2E6-4B7F-8722-10D0CADED112}" type="presOf" srcId="{5F941E9C-1926-469D-BE6B-DBC6148017BA}" destId="{F8959AAC-A5E1-417D-960E-1E02BB44A6F6}" srcOrd="0" destOrd="0" presId="urn:microsoft.com/office/officeart/2005/8/layout/vProcess5"/>
    <dgm:cxn modelId="{B3CC8C0F-4E9D-4BC0-8FCF-9185F19B87FA}" type="presOf" srcId="{76FDBF0E-FFD3-4E46-BA30-E785FD053D55}" destId="{7FA34CAB-7B48-4042-96BC-6FD9EF4D380F}" srcOrd="0" destOrd="0" presId="urn:microsoft.com/office/officeart/2005/8/layout/vProcess5"/>
    <dgm:cxn modelId="{8041A413-C3E9-401A-B066-1B495517A2D9}" type="presOf" srcId="{9A2719B2-20F0-4538-9744-5402C2AAC42B}" destId="{5C7AE42C-97A4-4D1A-858C-89344A9F9C19}" srcOrd="0" destOrd="0" presId="urn:microsoft.com/office/officeart/2005/8/layout/vProcess5"/>
    <dgm:cxn modelId="{FCE1591D-A952-42EE-B3B9-285F3B89862C}" srcId="{7E493015-065C-4E14-9FD2-5D0889B49BCA}" destId="{32C29E09-F6B8-49EA-B353-75B8B1676B96}" srcOrd="3" destOrd="0" parTransId="{6159A9EB-C42B-4407-B455-94635823ED2D}" sibTransId="{2060A354-7943-4D27-8904-87A899796A89}"/>
    <dgm:cxn modelId="{9D0B2D3B-9765-4A73-B3A2-E6623234FAD4}" type="presOf" srcId="{23E9F516-413E-4504-A8EC-4663C224E890}" destId="{ECB0B6F4-5CD3-4D1D-B07D-3D300DAA3994}" srcOrd="0" destOrd="0" presId="urn:microsoft.com/office/officeart/2005/8/layout/vProcess5"/>
    <dgm:cxn modelId="{28671942-2FD8-46F1-86A8-1EE53BF99812}" srcId="{7E493015-065C-4E14-9FD2-5D0889B49BCA}" destId="{23E9F516-413E-4504-A8EC-4663C224E890}" srcOrd="4" destOrd="0" parTransId="{69F0A108-1502-421F-A45A-44A997ABC09E}" sibTransId="{1156CAEC-1DC0-472E-AC4B-F21D90298C7D}"/>
    <dgm:cxn modelId="{B82F0D45-5DFE-4C2B-91ED-FE710D68AD99}" type="presOf" srcId="{7E493015-065C-4E14-9FD2-5D0889B49BCA}" destId="{D0C5E8D8-2510-4E25-B168-8483E9159DBE}" srcOrd="0" destOrd="0" presId="urn:microsoft.com/office/officeart/2005/8/layout/vProcess5"/>
    <dgm:cxn modelId="{AB3CEC70-5354-4BEC-8EAE-F8A86C7DAE49}" type="presOf" srcId="{32C29E09-F6B8-49EA-B353-75B8B1676B96}" destId="{83E18087-65B0-45E5-BF28-63A8649EE252}" srcOrd="0" destOrd="0" presId="urn:microsoft.com/office/officeart/2005/8/layout/vProcess5"/>
    <dgm:cxn modelId="{CA218977-2BE2-46BD-B5B2-576A8A204E2B}" type="presOf" srcId="{2060A354-7943-4D27-8904-87A899796A89}" destId="{6AB40BEF-8EDE-460D-BED1-C89C29A4CB9C}" srcOrd="0" destOrd="0" presId="urn:microsoft.com/office/officeart/2005/8/layout/vProcess5"/>
    <dgm:cxn modelId="{4777B077-A410-4BE1-9307-49EECF041891}" type="presOf" srcId="{0C0501EF-2D43-4F28-A702-326323E4B55A}" destId="{869BA377-1756-4904-8AFD-CF9088B30B1A}" srcOrd="1" destOrd="0" presId="urn:microsoft.com/office/officeart/2005/8/layout/vProcess5"/>
    <dgm:cxn modelId="{6E26D082-B80C-48C8-B498-A831BF6484C8}" type="presOf" srcId="{0C0501EF-2D43-4F28-A702-326323E4B55A}" destId="{FD3A089A-263C-461E-9F32-A31618F669E4}" srcOrd="0" destOrd="0" presId="urn:microsoft.com/office/officeart/2005/8/layout/vProcess5"/>
    <dgm:cxn modelId="{E9176591-7C11-47B1-8559-7020501DE792}" type="presOf" srcId="{69B8B708-8CC6-49AC-A61A-EF18FBD51EB2}" destId="{0B156C04-797F-440F-927F-74E397C595FA}" srcOrd="0" destOrd="0" presId="urn:microsoft.com/office/officeart/2005/8/layout/vProcess5"/>
    <dgm:cxn modelId="{F98C0D9A-1F58-4963-8856-6DB166FEE0A0}" srcId="{7E493015-065C-4E14-9FD2-5D0889B49BCA}" destId="{69B8B708-8CC6-49AC-A61A-EF18FBD51EB2}" srcOrd="1" destOrd="0" parTransId="{EBD6716A-A87A-441D-AC06-D4B61ACD0FC9}" sibTransId="{76FDBF0E-FFD3-4E46-BA30-E785FD053D55}"/>
    <dgm:cxn modelId="{84E3B7A7-B13A-49BF-BF96-927B926E4F6D}" type="presOf" srcId="{5F941E9C-1926-469D-BE6B-DBC6148017BA}" destId="{2C83DFAB-F69A-4CB4-BAB8-FB573D6C2538}" srcOrd="1" destOrd="0" presId="urn:microsoft.com/office/officeart/2005/8/layout/vProcess5"/>
    <dgm:cxn modelId="{30D50AAB-4222-4B5E-B612-F182E3AAA5D9}" type="presOf" srcId="{69B8B708-8CC6-49AC-A61A-EF18FBD51EB2}" destId="{ED9E91EE-38CF-48BE-A1A7-63116E77E0CE}" srcOrd="1" destOrd="0" presId="urn:microsoft.com/office/officeart/2005/8/layout/vProcess5"/>
    <dgm:cxn modelId="{2C1A30AC-8A8D-498C-AA5D-DE87BF5E5452}" type="presOf" srcId="{32C29E09-F6B8-49EA-B353-75B8B1676B96}" destId="{E684C6A3-DB8C-4B86-91E9-FF30909FE9F4}" srcOrd="1" destOrd="0" presId="urn:microsoft.com/office/officeart/2005/8/layout/vProcess5"/>
    <dgm:cxn modelId="{5C06EEC0-E279-47C1-A058-8391A183C04C}" type="presOf" srcId="{23E9F516-413E-4504-A8EC-4663C224E890}" destId="{99363860-8B3A-4269-8A5E-D38ABBF9D97F}" srcOrd="1" destOrd="0" presId="urn:microsoft.com/office/officeart/2005/8/layout/vProcess5"/>
    <dgm:cxn modelId="{75051FC2-5EC0-4BCB-93F4-1500747CAFE7}" type="presOf" srcId="{79E2DE90-6434-45A8-AAD3-705B3D58A514}" destId="{96A99B8D-83CA-43F9-819A-4FF18849CF42}" srcOrd="0" destOrd="0" presId="urn:microsoft.com/office/officeart/2005/8/layout/vProcess5"/>
    <dgm:cxn modelId="{6196F6E7-5FA7-4F90-9CBA-B8680BB098B6}" srcId="{7E493015-065C-4E14-9FD2-5D0889B49BCA}" destId="{5F941E9C-1926-469D-BE6B-DBC6148017BA}" srcOrd="2" destOrd="0" parTransId="{8D7018DD-2A52-4CCF-BAA9-3FF910DC42BD}" sibTransId="{79E2DE90-6434-45A8-AAD3-705B3D58A514}"/>
    <dgm:cxn modelId="{9337CFE6-3B03-4B21-B746-2FC51FC4BDF9}" type="presParOf" srcId="{D0C5E8D8-2510-4E25-B168-8483E9159DBE}" destId="{2BAFE34C-B4B9-42AE-B2E0-2A44A3E19F8D}" srcOrd="0" destOrd="0" presId="urn:microsoft.com/office/officeart/2005/8/layout/vProcess5"/>
    <dgm:cxn modelId="{53C15E1A-FF4B-444C-8522-D793D27F5DBB}" type="presParOf" srcId="{D0C5E8D8-2510-4E25-B168-8483E9159DBE}" destId="{FD3A089A-263C-461E-9F32-A31618F669E4}" srcOrd="1" destOrd="0" presId="urn:microsoft.com/office/officeart/2005/8/layout/vProcess5"/>
    <dgm:cxn modelId="{6FD37EE9-FE35-4DA5-B1FB-7786E9F78904}" type="presParOf" srcId="{D0C5E8D8-2510-4E25-B168-8483E9159DBE}" destId="{0B156C04-797F-440F-927F-74E397C595FA}" srcOrd="2" destOrd="0" presId="urn:microsoft.com/office/officeart/2005/8/layout/vProcess5"/>
    <dgm:cxn modelId="{E584F8D5-8287-4EBE-BA59-57A2F3F50336}" type="presParOf" srcId="{D0C5E8D8-2510-4E25-B168-8483E9159DBE}" destId="{F8959AAC-A5E1-417D-960E-1E02BB44A6F6}" srcOrd="3" destOrd="0" presId="urn:microsoft.com/office/officeart/2005/8/layout/vProcess5"/>
    <dgm:cxn modelId="{460A2696-51F5-4AC2-B04E-7809E951CB81}" type="presParOf" srcId="{D0C5E8D8-2510-4E25-B168-8483E9159DBE}" destId="{83E18087-65B0-45E5-BF28-63A8649EE252}" srcOrd="4" destOrd="0" presId="urn:microsoft.com/office/officeart/2005/8/layout/vProcess5"/>
    <dgm:cxn modelId="{96BB0203-F7CE-4A5C-B2E2-EBAB36781EBC}" type="presParOf" srcId="{D0C5E8D8-2510-4E25-B168-8483E9159DBE}" destId="{ECB0B6F4-5CD3-4D1D-B07D-3D300DAA3994}" srcOrd="5" destOrd="0" presId="urn:microsoft.com/office/officeart/2005/8/layout/vProcess5"/>
    <dgm:cxn modelId="{D842F742-61D4-420B-BC29-3FD46410159B}" type="presParOf" srcId="{D0C5E8D8-2510-4E25-B168-8483E9159DBE}" destId="{5C7AE42C-97A4-4D1A-858C-89344A9F9C19}" srcOrd="6" destOrd="0" presId="urn:microsoft.com/office/officeart/2005/8/layout/vProcess5"/>
    <dgm:cxn modelId="{38B740FC-2B9D-4556-A21E-D16CE1B5E024}" type="presParOf" srcId="{D0C5E8D8-2510-4E25-B168-8483E9159DBE}" destId="{7FA34CAB-7B48-4042-96BC-6FD9EF4D380F}" srcOrd="7" destOrd="0" presId="urn:microsoft.com/office/officeart/2005/8/layout/vProcess5"/>
    <dgm:cxn modelId="{175B5C7B-915A-45B8-A71B-9D0F304CD4B5}" type="presParOf" srcId="{D0C5E8D8-2510-4E25-B168-8483E9159DBE}" destId="{96A99B8D-83CA-43F9-819A-4FF18849CF42}" srcOrd="8" destOrd="0" presId="urn:microsoft.com/office/officeart/2005/8/layout/vProcess5"/>
    <dgm:cxn modelId="{B4E570DA-C688-4B84-B4D0-8AAD7D8F32AF}" type="presParOf" srcId="{D0C5E8D8-2510-4E25-B168-8483E9159DBE}" destId="{6AB40BEF-8EDE-460D-BED1-C89C29A4CB9C}" srcOrd="9" destOrd="0" presId="urn:microsoft.com/office/officeart/2005/8/layout/vProcess5"/>
    <dgm:cxn modelId="{A989368A-24F0-4E48-83A8-023116104E61}" type="presParOf" srcId="{D0C5E8D8-2510-4E25-B168-8483E9159DBE}" destId="{869BA377-1756-4904-8AFD-CF9088B30B1A}" srcOrd="10" destOrd="0" presId="urn:microsoft.com/office/officeart/2005/8/layout/vProcess5"/>
    <dgm:cxn modelId="{74137A34-9E04-454A-9812-839F08EA7430}" type="presParOf" srcId="{D0C5E8D8-2510-4E25-B168-8483E9159DBE}" destId="{ED9E91EE-38CF-48BE-A1A7-63116E77E0CE}" srcOrd="11" destOrd="0" presId="urn:microsoft.com/office/officeart/2005/8/layout/vProcess5"/>
    <dgm:cxn modelId="{DFCA8A89-1E88-4444-ABF1-D9A2AF96156E}" type="presParOf" srcId="{D0C5E8D8-2510-4E25-B168-8483E9159DBE}" destId="{2C83DFAB-F69A-4CB4-BAB8-FB573D6C2538}" srcOrd="12" destOrd="0" presId="urn:microsoft.com/office/officeart/2005/8/layout/vProcess5"/>
    <dgm:cxn modelId="{2DC02479-38FF-4EB7-9363-882C823BAD44}" type="presParOf" srcId="{D0C5E8D8-2510-4E25-B168-8483E9159DBE}" destId="{E684C6A3-DB8C-4B86-91E9-FF30909FE9F4}" srcOrd="13" destOrd="0" presId="urn:microsoft.com/office/officeart/2005/8/layout/vProcess5"/>
    <dgm:cxn modelId="{30C50BA7-673A-4833-B49E-2640BEF85DD9}" type="presParOf" srcId="{D0C5E8D8-2510-4E25-B168-8483E9159DBE}" destId="{99363860-8B3A-4269-8A5E-D38ABBF9D97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3B6981-3106-4AC2-8E6D-9D22BA6AA5C2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66B8252A-8F66-4B48-9174-AF1A1B241750}">
      <dgm:prSet/>
      <dgm:spPr/>
      <dgm:t>
        <a:bodyPr/>
        <a:lstStyle/>
        <a:p>
          <a:r>
            <a:rPr lang="en-US"/>
            <a:t>Limb reduction surgery improves the quality of life in all domains – Function,Activities,Symptoms,Mood</a:t>
          </a:r>
        </a:p>
      </dgm:t>
    </dgm:pt>
    <dgm:pt modelId="{ECA563BE-8F6A-449F-A3FA-B4775FA82AF7}" type="parTrans" cxnId="{39424B14-49C6-42B5-9358-1AF68555ABBF}">
      <dgm:prSet/>
      <dgm:spPr/>
      <dgm:t>
        <a:bodyPr/>
        <a:lstStyle/>
        <a:p>
          <a:endParaRPr lang="en-US"/>
        </a:p>
      </dgm:t>
    </dgm:pt>
    <dgm:pt modelId="{5CB823BE-B150-47D6-A2CB-442FD415B828}" type="sibTrans" cxnId="{39424B14-49C6-42B5-9358-1AF68555ABBF}">
      <dgm:prSet/>
      <dgm:spPr/>
      <dgm:t>
        <a:bodyPr/>
        <a:lstStyle/>
        <a:p>
          <a:endParaRPr lang="en-US"/>
        </a:p>
      </dgm:t>
    </dgm:pt>
    <dgm:pt modelId="{29F96FD8-3702-4C53-ACA7-154B66495B97}">
      <dgm:prSet/>
      <dgm:spPr/>
      <dgm:t>
        <a:bodyPr/>
        <a:lstStyle/>
        <a:p>
          <a:r>
            <a:rPr lang="en-US"/>
            <a:t>Improves overall</a:t>
          </a:r>
          <a:r>
            <a:rPr lang="en-GB"/>
            <a:t> QoL</a:t>
          </a:r>
          <a:endParaRPr lang="en-US"/>
        </a:p>
      </dgm:t>
    </dgm:pt>
    <dgm:pt modelId="{52C27172-3277-48BD-9FFA-C38D478D0A0D}" type="parTrans" cxnId="{E87CDE20-57C9-4FB0-8020-13F326447C1D}">
      <dgm:prSet/>
      <dgm:spPr/>
      <dgm:t>
        <a:bodyPr/>
        <a:lstStyle/>
        <a:p>
          <a:endParaRPr lang="en-US"/>
        </a:p>
      </dgm:t>
    </dgm:pt>
    <dgm:pt modelId="{8B3E51DF-5080-4C6C-A87E-E1C132337CEF}" type="sibTrans" cxnId="{E87CDE20-57C9-4FB0-8020-13F326447C1D}">
      <dgm:prSet/>
      <dgm:spPr/>
      <dgm:t>
        <a:bodyPr/>
        <a:lstStyle/>
        <a:p>
          <a:endParaRPr lang="en-US"/>
        </a:p>
      </dgm:t>
    </dgm:pt>
    <dgm:pt modelId="{33CACA67-4E11-4B04-8384-995CBBD0B6CB}" type="pres">
      <dgm:prSet presAssocID="{3E3B6981-3106-4AC2-8E6D-9D22BA6AA5C2}" presName="linear" presStyleCnt="0">
        <dgm:presLayoutVars>
          <dgm:animLvl val="lvl"/>
          <dgm:resizeHandles val="exact"/>
        </dgm:presLayoutVars>
      </dgm:prSet>
      <dgm:spPr/>
    </dgm:pt>
    <dgm:pt modelId="{4106B528-BDFF-4C56-8A05-77B23F6CE0E5}" type="pres">
      <dgm:prSet presAssocID="{66B8252A-8F66-4B48-9174-AF1A1B24175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A14DF0-CC57-4C8A-B08D-0C2B03359F33}" type="pres">
      <dgm:prSet presAssocID="{5CB823BE-B150-47D6-A2CB-442FD415B828}" presName="spacer" presStyleCnt="0"/>
      <dgm:spPr/>
    </dgm:pt>
    <dgm:pt modelId="{E11F6727-C420-4D88-A6C7-1082085CD6C6}" type="pres">
      <dgm:prSet presAssocID="{29F96FD8-3702-4C53-ACA7-154B66495B9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9424B14-49C6-42B5-9358-1AF68555ABBF}" srcId="{3E3B6981-3106-4AC2-8E6D-9D22BA6AA5C2}" destId="{66B8252A-8F66-4B48-9174-AF1A1B241750}" srcOrd="0" destOrd="0" parTransId="{ECA563BE-8F6A-449F-A3FA-B4775FA82AF7}" sibTransId="{5CB823BE-B150-47D6-A2CB-442FD415B828}"/>
    <dgm:cxn modelId="{E87CDE20-57C9-4FB0-8020-13F326447C1D}" srcId="{3E3B6981-3106-4AC2-8E6D-9D22BA6AA5C2}" destId="{29F96FD8-3702-4C53-ACA7-154B66495B97}" srcOrd="1" destOrd="0" parTransId="{52C27172-3277-48BD-9FFA-C38D478D0A0D}" sibTransId="{8B3E51DF-5080-4C6C-A87E-E1C132337CEF}"/>
    <dgm:cxn modelId="{01700454-8BDF-4A42-9C8B-5F341EC08A41}" type="presOf" srcId="{66B8252A-8F66-4B48-9174-AF1A1B241750}" destId="{4106B528-BDFF-4C56-8A05-77B23F6CE0E5}" srcOrd="0" destOrd="0" presId="urn:microsoft.com/office/officeart/2005/8/layout/vList2"/>
    <dgm:cxn modelId="{CFE7FD75-7423-49CF-98BC-D5AA9D56FA76}" type="presOf" srcId="{29F96FD8-3702-4C53-ACA7-154B66495B97}" destId="{E11F6727-C420-4D88-A6C7-1082085CD6C6}" srcOrd="0" destOrd="0" presId="urn:microsoft.com/office/officeart/2005/8/layout/vList2"/>
    <dgm:cxn modelId="{532F08C3-A67F-4494-A64F-F4CA3EDAEB7A}" type="presOf" srcId="{3E3B6981-3106-4AC2-8E6D-9D22BA6AA5C2}" destId="{33CACA67-4E11-4B04-8384-995CBBD0B6CB}" srcOrd="0" destOrd="0" presId="urn:microsoft.com/office/officeart/2005/8/layout/vList2"/>
    <dgm:cxn modelId="{5FD6AA8C-DADD-40BD-AB25-1748DFAF9575}" type="presParOf" srcId="{33CACA67-4E11-4B04-8384-995CBBD0B6CB}" destId="{4106B528-BDFF-4C56-8A05-77B23F6CE0E5}" srcOrd="0" destOrd="0" presId="urn:microsoft.com/office/officeart/2005/8/layout/vList2"/>
    <dgm:cxn modelId="{EB8E0703-F5D7-4A4C-9A68-83367E7F9696}" type="presParOf" srcId="{33CACA67-4E11-4B04-8384-995CBBD0B6CB}" destId="{C4A14DF0-CC57-4C8A-B08D-0C2B03359F33}" srcOrd="1" destOrd="0" presId="urn:microsoft.com/office/officeart/2005/8/layout/vList2"/>
    <dgm:cxn modelId="{8EDEA2CF-780D-4927-9DDC-C36E46F75B42}" type="presParOf" srcId="{33CACA67-4E11-4B04-8384-995CBBD0B6CB}" destId="{E11F6727-C420-4D88-A6C7-1082085CD6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3C87C8-81D7-4E82-9129-96EC6E1D66BD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1127C7C-21C1-4EA3-9764-6A972C9DA9B8}">
      <dgm:prSet/>
      <dgm:spPr/>
      <dgm:t>
        <a:bodyPr/>
        <a:lstStyle/>
        <a:p>
          <a:r>
            <a:rPr lang="en-US"/>
            <a:t>Surgery improves overall QoL in advanced disease</a:t>
          </a:r>
        </a:p>
      </dgm:t>
    </dgm:pt>
    <dgm:pt modelId="{1361A906-8897-49A4-9BC7-8661E0EE2D3F}" type="parTrans" cxnId="{CF8A7BFF-5E6B-45E9-84F2-145BD39E3732}">
      <dgm:prSet/>
      <dgm:spPr/>
      <dgm:t>
        <a:bodyPr/>
        <a:lstStyle/>
        <a:p>
          <a:endParaRPr lang="en-US"/>
        </a:p>
      </dgm:t>
    </dgm:pt>
    <dgm:pt modelId="{B2F153A8-0961-4A10-9869-AD703DA25142}" type="sibTrans" cxnId="{CF8A7BFF-5E6B-45E9-84F2-145BD39E3732}">
      <dgm:prSet/>
      <dgm:spPr/>
      <dgm:t>
        <a:bodyPr/>
        <a:lstStyle/>
        <a:p>
          <a:endParaRPr lang="en-US"/>
        </a:p>
      </dgm:t>
    </dgm:pt>
    <dgm:pt modelId="{A428079B-F003-4F6C-94D6-092311C215DE}">
      <dgm:prSet/>
      <dgm:spPr/>
      <dgm:t>
        <a:bodyPr/>
        <a:lstStyle/>
        <a:p>
          <a:r>
            <a:rPr lang="en-US"/>
            <a:t>Integrated rehabilitation services after surgical intervention would further improve the quality of life</a:t>
          </a:r>
        </a:p>
      </dgm:t>
    </dgm:pt>
    <dgm:pt modelId="{1605C2BD-50F6-4A22-A990-A95DF5E0887E}" type="parTrans" cxnId="{C0EDE116-20D3-4966-85E9-060E937AF1FB}">
      <dgm:prSet/>
      <dgm:spPr/>
      <dgm:t>
        <a:bodyPr/>
        <a:lstStyle/>
        <a:p>
          <a:endParaRPr lang="en-US"/>
        </a:p>
      </dgm:t>
    </dgm:pt>
    <dgm:pt modelId="{791E5CEC-9620-4BBA-8DE4-2392B2063BA8}" type="sibTrans" cxnId="{C0EDE116-20D3-4966-85E9-060E937AF1FB}">
      <dgm:prSet/>
      <dgm:spPr/>
      <dgm:t>
        <a:bodyPr/>
        <a:lstStyle/>
        <a:p>
          <a:endParaRPr lang="en-US"/>
        </a:p>
      </dgm:t>
    </dgm:pt>
    <dgm:pt modelId="{37C5A1FE-AD90-4736-A4D2-1F7EF649533A}">
      <dgm:prSet/>
      <dgm:spPr/>
      <dgm:t>
        <a:bodyPr/>
        <a:lstStyle/>
        <a:p>
          <a:r>
            <a:rPr lang="en-US"/>
            <a:t>It’s not a common treatment strategy in Srilanka for significant lymphoedema due to lack of resource personnel and potential complications</a:t>
          </a:r>
        </a:p>
      </dgm:t>
    </dgm:pt>
    <dgm:pt modelId="{1639DC86-BEE8-4A77-BCC0-0673C0DE126F}" type="parTrans" cxnId="{0D5F69CB-4AF4-47D1-8B4B-8B50FE817E40}">
      <dgm:prSet/>
      <dgm:spPr/>
      <dgm:t>
        <a:bodyPr/>
        <a:lstStyle/>
        <a:p>
          <a:endParaRPr lang="en-US"/>
        </a:p>
      </dgm:t>
    </dgm:pt>
    <dgm:pt modelId="{4A3CF3D8-517F-4815-85CD-B27F67FF26A5}" type="sibTrans" cxnId="{0D5F69CB-4AF4-47D1-8B4B-8B50FE817E40}">
      <dgm:prSet/>
      <dgm:spPr/>
      <dgm:t>
        <a:bodyPr/>
        <a:lstStyle/>
        <a:p>
          <a:endParaRPr lang="en-US"/>
        </a:p>
      </dgm:t>
    </dgm:pt>
    <dgm:pt modelId="{6E0B42D5-93AB-4243-9A5D-8CE23E2BE209}">
      <dgm:prSet/>
      <dgm:spPr/>
      <dgm:t>
        <a:bodyPr/>
        <a:lstStyle/>
        <a:p>
          <a:r>
            <a:rPr lang="en-US"/>
            <a:t>A large scale study is warranted to have a descriptive statistical analysis</a:t>
          </a:r>
        </a:p>
      </dgm:t>
    </dgm:pt>
    <dgm:pt modelId="{3EFE983C-2324-4D27-8829-AC55D991BABA}" type="parTrans" cxnId="{67E91C33-54C5-48C2-978A-1D03ABF36E08}">
      <dgm:prSet/>
      <dgm:spPr/>
      <dgm:t>
        <a:bodyPr/>
        <a:lstStyle/>
        <a:p>
          <a:endParaRPr lang="en-US"/>
        </a:p>
      </dgm:t>
    </dgm:pt>
    <dgm:pt modelId="{8F224D97-9BCE-468B-9F18-202E08780E59}" type="sibTrans" cxnId="{67E91C33-54C5-48C2-978A-1D03ABF36E08}">
      <dgm:prSet/>
      <dgm:spPr/>
      <dgm:t>
        <a:bodyPr/>
        <a:lstStyle/>
        <a:p>
          <a:endParaRPr lang="en-US"/>
        </a:p>
      </dgm:t>
    </dgm:pt>
    <dgm:pt modelId="{EA890BF2-316B-42AE-8396-C70EF92A1F95}" type="pres">
      <dgm:prSet presAssocID="{9B3C87C8-81D7-4E82-9129-96EC6E1D66BD}" presName="linear" presStyleCnt="0">
        <dgm:presLayoutVars>
          <dgm:animLvl val="lvl"/>
          <dgm:resizeHandles val="exact"/>
        </dgm:presLayoutVars>
      </dgm:prSet>
      <dgm:spPr/>
    </dgm:pt>
    <dgm:pt modelId="{0DEA7D48-BAAA-4E92-92F4-DBD748B647E9}" type="pres">
      <dgm:prSet presAssocID="{F1127C7C-21C1-4EA3-9764-6A972C9DA9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501B606-1EC4-4913-AE5C-D86FAE477845}" type="pres">
      <dgm:prSet presAssocID="{B2F153A8-0961-4A10-9869-AD703DA25142}" presName="spacer" presStyleCnt="0"/>
      <dgm:spPr/>
    </dgm:pt>
    <dgm:pt modelId="{E5200E70-E7E2-4EF4-B9A0-2FD34E57B39A}" type="pres">
      <dgm:prSet presAssocID="{A428079B-F003-4F6C-94D6-092311C215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A22A0AD-C404-48CC-9480-14299D4747A2}" type="pres">
      <dgm:prSet presAssocID="{791E5CEC-9620-4BBA-8DE4-2392B2063BA8}" presName="spacer" presStyleCnt="0"/>
      <dgm:spPr/>
    </dgm:pt>
    <dgm:pt modelId="{F5CBF2EF-716F-4263-83ED-4CE3CC75EEFF}" type="pres">
      <dgm:prSet presAssocID="{37C5A1FE-AD90-4736-A4D2-1F7EF649533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528F8F-1BD7-4FDC-B9AD-22DC522CD207}" type="pres">
      <dgm:prSet presAssocID="{4A3CF3D8-517F-4815-85CD-B27F67FF26A5}" presName="spacer" presStyleCnt="0"/>
      <dgm:spPr/>
    </dgm:pt>
    <dgm:pt modelId="{9CABD36F-6ACC-46D5-9FBA-C29144F4C782}" type="pres">
      <dgm:prSet presAssocID="{6E0B42D5-93AB-4243-9A5D-8CE23E2BE20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0EDE116-20D3-4966-85E9-060E937AF1FB}" srcId="{9B3C87C8-81D7-4E82-9129-96EC6E1D66BD}" destId="{A428079B-F003-4F6C-94D6-092311C215DE}" srcOrd="1" destOrd="0" parTransId="{1605C2BD-50F6-4A22-A990-A95DF5E0887E}" sibTransId="{791E5CEC-9620-4BBA-8DE4-2392B2063BA8}"/>
    <dgm:cxn modelId="{67E91C33-54C5-48C2-978A-1D03ABF36E08}" srcId="{9B3C87C8-81D7-4E82-9129-96EC6E1D66BD}" destId="{6E0B42D5-93AB-4243-9A5D-8CE23E2BE209}" srcOrd="3" destOrd="0" parTransId="{3EFE983C-2324-4D27-8829-AC55D991BABA}" sibTransId="{8F224D97-9BCE-468B-9F18-202E08780E59}"/>
    <dgm:cxn modelId="{656B6C5A-7D88-4D2E-8C07-E179458C06F9}" type="presOf" srcId="{A428079B-F003-4F6C-94D6-092311C215DE}" destId="{E5200E70-E7E2-4EF4-B9A0-2FD34E57B39A}" srcOrd="0" destOrd="0" presId="urn:microsoft.com/office/officeart/2005/8/layout/vList2"/>
    <dgm:cxn modelId="{0E559699-3611-436E-815A-0362775624BD}" type="presOf" srcId="{37C5A1FE-AD90-4736-A4D2-1F7EF649533A}" destId="{F5CBF2EF-716F-4263-83ED-4CE3CC75EEFF}" srcOrd="0" destOrd="0" presId="urn:microsoft.com/office/officeart/2005/8/layout/vList2"/>
    <dgm:cxn modelId="{0D5F69CB-4AF4-47D1-8B4B-8B50FE817E40}" srcId="{9B3C87C8-81D7-4E82-9129-96EC6E1D66BD}" destId="{37C5A1FE-AD90-4736-A4D2-1F7EF649533A}" srcOrd="2" destOrd="0" parTransId="{1639DC86-BEE8-4A77-BCC0-0673C0DE126F}" sibTransId="{4A3CF3D8-517F-4815-85CD-B27F67FF26A5}"/>
    <dgm:cxn modelId="{08EFACDD-2033-4BCC-A1E5-4F1C56D1B649}" type="presOf" srcId="{F1127C7C-21C1-4EA3-9764-6A972C9DA9B8}" destId="{0DEA7D48-BAAA-4E92-92F4-DBD748B647E9}" srcOrd="0" destOrd="0" presId="urn:microsoft.com/office/officeart/2005/8/layout/vList2"/>
    <dgm:cxn modelId="{48634BE1-9DA7-4E92-AA3C-EE70B4BD3A3E}" type="presOf" srcId="{9B3C87C8-81D7-4E82-9129-96EC6E1D66BD}" destId="{EA890BF2-316B-42AE-8396-C70EF92A1F95}" srcOrd="0" destOrd="0" presId="urn:microsoft.com/office/officeart/2005/8/layout/vList2"/>
    <dgm:cxn modelId="{16674AFF-98C0-4824-9653-5187DE488B24}" type="presOf" srcId="{6E0B42D5-93AB-4243-9A5D-8CE23E2BE209}" destId="{9CABD36F-6ACC-46D5-9FBA-C29144F4C782}" srcOrd="0" destOrd="0" presId="urn:microsoft.com/office/officeart/2005/8/layout/vList2"/>
    <dgm:cxn modelId="{CF8A7BFF-5E6B-45E9-84F2-145BD39E3732}" srcId="{9B3C87C8-81D7-4E82-9129-96EC6E1D66BD}" destId="{F1127C7C-21C1-4EA3-9764-6A972C9DA9B8}" srcOrd="0" destOrd="0" parTransId="{1361A906-8897-49A4-9BC7-8661E0EE2D3F}" sibTransId="{B2F153A8-0961-4A10-9869-AD703DA25142}"/>
    <dgm:cxn modelId="{DB78BBF3-66EF-4287-AB0B-72BADB101AC3}" type="presParOf" srcId="{EA890BF2-316B-42AE-8396-C70EF92A1F95}" destId="{0DEA7D48-BAAA-4E92-92F4-DBD748B647E9}" srcOrd="0" destOrd="0" presId="urn:microsoft.com/office/officeart/2005/8/layout/vList2"/>
    <dgm:cxn modelId="{8C223E75-6FD9-4B4A-AE35-82ED375F1131}" type="presParOf" srcId="{EA890BF2-316B-42AE-8396-C70EF92A1F95}" destId="{A501B606-1EC4-4913-AE5C-D86FAE477845}" srcOrd="1" destOrd="0" presId="urn:microsoft.com/office/officeart/2005/8/layout/vList2"/>
    <dgm:cxn modelId="{96255BE3-79B7-4435-BF84-9C56E833EE43}" type="presParOf" srcId="{EA890BF2-316B-42AE-8396-C70EF92A1F95}" destId="{E5200E70-E7E2-4EF4-B9A0-2FD34E57B39A}" srcOrd="2" destOrd="0" presId="urn:microsoft.com/office/officeart/2005/8/layout/vList2"/>
    <dgm:cxn modelId="{75E60478-325D-4369-A0B3-3343BB941039}" type="presParOf" srcId="{EA890BF2-316B-42AE-8396-C70EF92A1F95}" destId="{AA22A0AD-C404-48CC-9480-14299D4747A2}" srcOrd="3" destOrd="0" presId="urn:microsoft.com/office/officeart/2005/8/layout/vList2"/>
    <dgm:cxn modelId="{6F0DE7CE-53F2-4B42-A23B-0DF314EEB45C}" type="presParOf" srcId="{EA890BF2-316B-42AE-8396-C70EF92A1F95}" destId="{F5CBF2EF-716F-4263-83ED-4CE3CC75EEFF}" srcOrd="4" destOrd="0" presId="urn:microsoft.com/office/officeart/2005/8/layout/vList2"/>
    <dgm:cxn modelId="{6336D810-DF15-44AC-99EA-EA412616376A}" type="presParOf" srcId="{EA890BF2-316B-42AE-8396-C70EF92A1F95}" destId="{21528F8F-1BD7-4FDC-B9AD-22DC522CD207}" srcOrd="5" destOrd="0" presId="urn:microsoft.com/office/officeart/2005/8/layout/vList2"/>
    <dgm:cxn modelId="{850563DE-F804-4D72-8254-E5DDE86DA97D}" type="presParOf" srcId="{EA890BF2-316B-42AE-8396-C70EF92A1F95}" destId="{9CABD36F-6ACC-46D5-9FBA-C29144F4C7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F9CFD-0456-4C90-B51C-2364916012DC}">
      <dsp:nvSpPr>
        <dsp:cNvPr id="0" name=""/>
        <dsp:cNvSpPr/>
      </dsp:nvSpPr>
      <dsp:spPr>
        <a:xfrm>
          <a:off x="0" y="629959"/>
          <a:ext cx="5000124" cy="9945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Lower limb lymphedema (LLL) significantly impairs quality of life.</a:t>
          </a:r>
        </a:p>
      </dsp:txBody>
      <dsp:txXfrm>
        <a:off x="48547" y="678506"/>
        <a:ext cx="4903030" cy="897406"/>
      </dsp:txXfrm>
    </dsp:sp>
    <dsp:sp modelId="{33304E5F-3CA5-46E6-B35D-4A0D52FD6238}">
      <dsp:nvSpPr>
        <dsp:cNvPr id="0" name=""/>
        <dsp:cNvSpPr/>
      </dsp:nvSpPr>
      <dsp:spPr>
        <a:xfrm>
          <a:off x="0" y="1696460"/>
          <a:ext cx="5000124" cy="99450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Mostly  conservative therapy done in Sri Lanka for all grades of disease</a:t>
          </a:r>
        </a:p>
      </dsp:txBody>
      <dsp:txXfrm>
        <a:off x="48547" y="1745007"/>
        <a:ext cx="4903030" cy="897406"/>
      </dsp:txXfrm>
    </dsp:sp>
    <dsp:sp modelId="{312341B4-CA7F-41C2-BF58-982348AC74FA}">
      <dsp:nvSpPr>
        <dsp:cNvPr id="0" name=""/>
        <dsp:cNvSpPr/>
      </dsp:nvSpPr>
      <dsp:spPr>
        <a:xfrm>
          <a:off x="0" y="2762960"/>
          <a:ext cx="5000124" cy="99450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Limb reduction surgery is rarely performed.</a:t>
          </a:r>
        </a:p>
      </dsp:txBody>
      <dsp:txXfrm>
        <a:off x="48547" y="2811507"/>
        <a:ext cx="4903030" cy="897406"/>
      </dsp:txXfrm>
    </dsp:sp>
    <dsp:sp modelId="{E2AC6B63-9BB1-47F1-BF3B-9849CE846C8F}">
      <dsp:nvSpPr>
        <dsp:cNvPr id="0" name=""/>
        <dsp:cNvSpPr/>
      </dsp:nvSpPr>
      <dsp:spPr>
        <a:xfrm>
          <a:off x="0" y="3829460"/>
          <a:ext cx="5000124" cy="9945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 prior local post surgical QoL outcome data available.</a:t>
          </a:r>
        </a:p>
      </dsp:txBody>
      <dsp:txXfrm>
        <a:off x="48547" y="3878007"/>
        <a:ext cx="4903030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3EE13-5D08-4499-B725-C2BC8C983252}">
      <dsp:nvSpPr>
        <dsp:cNvPr id="0" name=""/>
        <dsp:cNvSpPr/>
      </dsp:nvSpPr>
      <dsp:spPr>
        <a:xfrm>
          <a:off x="0" y="86359"/>
          <a:ext cx="5000124" cy="2597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To evaluate quality of life following limb reduction surgery In patients with advanced  lower limb chronic  </a:t>
          </a:r>
          <a:r>
            <a:rPr lang="en-GB" sz="3000" kern="1200"/>
            <a:t>lymphoedema</a:t>
          </a:r>
          <a:r>
            <a:rPr lang="en-US" sz="3000" kern="1200"/>
            <a:t>.</a:t>
          </a:r>
        </a:p>
      </dsp:txBody>
      <dsp:txXfrm>
        <a:off x="126795" y="213154"/>
        <a:ext cx="4746534" cy="2343810"/>
      </dsp:txXfrm>
    </dsp:sp>
    <dsp:sp modelId="{83732841-3D7F-4A58-AC9F-421F0C7E6825}">
      <dsp:nvSpPr>
        <dsp:cNvPr id="0" name=""/>
        <dsp:cNvSpPr/>
      </dsp:nvSpPr>
      <dsp:spPr>
        <a:xfrm>
          <a:off x="0" y="2770160"/>
          <a:ext cx="5000124" cy="25974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Identify complications of surgery</a:t>
          </a:r>
        </a:p>
      </dsp:txBody>
      <dsp:txXfrm>
        <a:off x="126795" y="2896955"/>
        <a:ext cx="4746534" cy="2343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10B62-E26F-446E-8278-91A0C1B8D66F}">
      <dsp:nvSpPr>
        <dsp:cNvPr id="0" name=""/>
        <dsp:cNvSpPr/>
      </dsp:nvSpPr>
      <dsp:spPr>
        <a:xfrm>
          <a:off x="0" y="8301"/>
          <a:ext cx="4697730" cy="105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Study period: 2024–2025</a:t>
          </a:r>
        </a:p>
      </dsp:txBody>
      <dsp:txXfrm>
        <a:off x="51444" y="59745"/>
        <a:ext cx="4594842" cy="950952"/>
      </dsp:txXfrm>
    </dsp:sp>
    <dsp:sp modelId="{EC8F9647-02D4-4E8D-AEA7-B988D72D4F85}">
      <dsp:nvSpPr>
        <dsp:cNvPr id="0" name=""/>
        <dsp:cNvSpPr/>
      </dsp:nvSpPr>
      <dsp:spPr>
        <a:xfrm>
          <a:off x="0" y="1116862"/>
          <a:ext cx="4697730" cy="1053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Population: Patients who have  undergone  limb reduction surgery for chronic lymphoedema</a:t>
          </a:r>
        </a:p>
      </dsp:txBody>
      <dsp:txXfrm>
        <a:off x="51444" y="1168306"/>
        <a:ext cx="4594842" cy="950952"/>
      </dsp:txXfrm>
    </dsp:sp>
    <dsp:sp modelId="{B8D93C60-8D85-4BF1-B4C5-DBB91F438A3F}">
      <dsp:nvSpPr>
        <dsp:cNvPr id="0" name=""/>
        <dsp:cNvSpPr/>
      </dsp:nvSpPr>
      <dsp:spPr>
        <a:xfrm>
          <a:off x="0" y="2225423"/>
          <a:ext cx="4697730" cy="1053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Tool: LYMQOL questionnaire</a:t>
          </a:r>
        </a:p>
      </dsp:txBody>
      <dsp:txXfrm>
        <a:off x="51444" y="2276867"/>
        <a:ext cx="4594842" cy="950952"/>
      </dsp:txXfrm>
    </dsp:sp>
    <dsp:sp modelId="{D2950828-72BD-4D5E-B7BA-A35C4217EB44}">
      <dsp:nvSpPr>
        <dsp:cNvPr id="0" name=""/>
        <dsp:cNvSpPr/>
      </dsp:nvSpPr>
      <dsp:spPr>
        <a:xfrm>
          <a:off x="0" y="3333984"/>
          <a:ext cx="4697730" cy="105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collection: Telephone conversation</a:t>
          </a:r>
        </a:p>
      </dsp:txBody>
      <dsp:txXfrm>
        <a:off x="51444" y="3385428"/>
        <a:ext cx="4594842" cy="950952"/>
      </dsp:txXfrm>
    </dsp:sp>
    <dsp:sp modelId="{C1C68D53-A666-482D-B5F4-A8D38B8BD981}">
      <dsp:nvSpPr>
        <dsp:cNvPr id="0" name=""/>
        <dsp:cNvSpPr/>
      </dsp:nvSpPr>
      <dsp:spPr>
        <a:xfrm>
          <a:off x="0" y="4442545"/>
          <a:ext cx="4697730" cy="1053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Retrospective study</a:t>
          </a:r>
        </a:p>
      </dsp:txBody>
      <dsp:txXfrm>
        <a:off x="51444" y="4493989"/>
        <a:ext cx="4594842" cy="950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46DF5-35CE-4413-8850-550CF063CED1}">
      <dsp:nvSpPr>
        <dsp:cNvPr id="0" name=""/>
        <dsp:cNvSpPr/>
      </dsp:nvSpPr>
      <dsp:spPr>
        <a:xfrm>
          <a:off x="0" y="4664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Total patients: 10</a:t>
          </a:r>
        </a:p>
      </dsp:txBody>
      <dsp:txXfrm>
        <a:off x="32784" y="79425"/>
        <a:ext cx="8164032" cy="606012"/>
      </dsp:txXfrm>
    </dsp:sp>
    <dsp:sp modelId="{BBF8E911-A1F6-4862-B1FF-D785D853C3AD}">
      <dsp:nvSpPr>
        <dsp:cNvPr id="0" name=""/>
        <dsp:cNvSpPr/>
      </dsp:nvSpPr>
      <dsp:spPr>
        <a:xfrm>
          <a:off x="0" y="79886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Mean age: 46.2 years</a:t>
          </a:r>
        </a:p>
      </dsp:txBody>
      <dsp:txXfrm>
        <a:off x="32784" y="831645"/>
        <a:ext cx="8164032" cy="606012"/>
      </dsp:txXfrm>
    </dsp:sp>
    <dsp:sp modelId="{28646703-255C-4E43-83F5-E789118B015E}">
      <dsp:nvSpPr>
        <dsp:cNvPr id="0" name=""/>
        <dsp:cNvSpPr/>
      </dsp:nvSpPr>
      <dsp:spPr>
        <a:xfrm>
          <a:off x="0" y="155108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Female: 80%</a:t>
          </a:r>
        </a:p>
      </dsp:txBody>
      <dsp:txXfrm>
        <a:off x="32784" y="1583865"/>
        <a:ext cx="8164032" cy="606012"/>
      </dsp:txXfrm>
    </dsp:sp>
    <dsp:sp modelId="{01206D11-224B-4141-9167-AEF7FDE72BDA}">
      <dsp:nvSpPr>
        <dsp:cNvPr id="0" name=""/>
        <dsp:cNvSpPr/>
      </dsp:nvSpPr>
      <dsp:spPr>
        <a:xfrm>
          <a:off x="0" y="230330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Primary lymphedema: 90%</a:t>
          </a:r>
        </a:p>
      </dsp:txBody>
      <dsp:txXfrm>
        <a:off x="32784" y="2336085"/>
        <a:ext cx="8164032" cy="606012"/>
      </dsp:txXfrm>
    </dsp:sp>
    <dsp:sp modelId="{B6343B4E-D643-4E6E-BBD4-C9F75047D4B5}">
      <dsp:nvSpPr>
        <dsp:cNvPr id="0" name=""/>
        <dsp:cNvSpPr/>
      </dsp:nvSpPr>
      <dsp:spPr>
        <a:xfrm>
          <a:off x="0" y="305552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Bilateral disease: 20%</a:t>
          </a:r>
        </a:p>
      </dsp:txBody>
      <dsp:txXfrm>
        <a:off x="32784" y="3088305"/>
        <a:ext cx="8164032" cy="606012"/>
      </dsp:txXfrm>
    </dsp:sp>
    <dsp:sp modelId="{D6F8AB4E-2EE0-46C5-85BB-01E4E4CE3359}">
      <dsp:nvSpPr>
        <dsp:cNvPr id="0" name=""/>
        <dsp:cNvSpPr/>
      </dsp:nvSpPr>
      <dsp:spPr>
        <a:xfrm>
          <a:off x="0" y="3807741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 Brunner stage 3</a:t>
          </a:r>
        </a:p>
      </dsp:txBody>
      <dsp:txXfrm>
        <a:off x="32784" y="3840525"/>
        <a:ext cx="8164032" cy="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A089A-263C-461E-9F32-A31618F669E4}">
      <dsp:nvSpPr>
        <dsp:cNvPr id="0" name=""/>
        <dsp:cNvSpPr/>
      </dsp:nvSpPr>
      <dsp:spPr>
        <a:xfrm>
          <a:off x="0" y="0"/>
          <a:ext cx="6310820" cy="664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u="sng" kern="1200"/>
            <a:t>Preoperative inward stay</a:t>
          </a:r>
          <a:endParaRPr lang="en-US" sz="2800" kern="1200"/>
        </a:p>
      </dsp:txBody>
      <dsp:txXfrm>
        <a:off x="19451" y="19451"/>
        <a:ext cx="5516512" cy="625190"/>
      </dsp:txXfrm>
    </dsp:sp>
    <dsp:sp modelId="{0B156C04-797F-440F-927F-74E397C595FA}">
      <dsp:nvSpPr>
        <dsp:cNvPr id="0" name=""/>
        <dsp:cNvSpPr/>
      </dsp:nvSpPr>
      <dsp:spPr>
        <a:xfrm>
          <a:off x="471262" y="756328"/>
          <a:ext cx="6310820" cy="6640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Six weeks</a:t>
          </a:r>
          <a:endParaRPr lang="en-US" sz="2800" kern="1200"/>
        </a:p>
      </dsp:txBody>
      <dsp:txXfrm>
        <a:off x="490713" y="775779"/>
        <a:ext cx="5368995" cy="625190"/>
      </dsp:txXfrm>
    </dsp:sp>
    <dsp:sp modelId="{F8959AAC-A5E1-417D-960E-1E02BB44A6F6}">
      <dsp:nvSpPr>
        <dsp:cNvPr id="0" name=""/>
        <dsp:cNvSpPr/>
      </dsp:nvSpPr>
      <dsp:spPr>
        <a:xfrm>
          <a:off x="942525" y="1512656"/>
          <a:ext cx="6310820" cy="6640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u="sng" kern="1200"/>
            <a:t>Stages of surgery performed</a:t>
          </a:r>
          <a:endParaRPr lang="en-US" sz="2800" kern="1200"/>
        </a:p>
      </dsp:txBody>
      <dsp:txXfrm>
        <a:off x="961976" y="1532107"/>
        <a:ext cx="5368995" cy="625190"/>
      </dsp:txXfrm>
    </dsp:sp>
    <dsp:sp modelId="{83E18087-65B0-45E5-BF28-63A8649EE252}">
      <dsp:nvSpPr>
        <dsp:cNvPr id="0" name=""/>
        <dsp:cNvSpPr/>
      </dsp:nvSpPr>
      <dsp:spPr>
        <a:xfrm>
          <a:off x="1413787" y="2268984"/>
          <a:ext cx="6310820" cy="664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One stage-  08</a:t>
          </a:r>
          <a:endParaRPr lang="en-US" sz="2800" kern="1200"/>
        </a:p>
      </dsp:txBody>
      <dsp:txXfrm>
        <a:off x="1433238" y="2288435"/>
        <a:ext cx="5368995" cy="625190"/>
      </dsp:txXfrm>
    </dsp:sp>
    <dsp:sp modelId="{ECB0B6F4-5CD3-4D1D-B07D-3D300DAA3994}">
      <dsp:nvSpPr>
        <dsp:cNvPr id="0" name=""/>
        <dsp:cNvSpPr/>
      </dsp:nvSpPr>
      <dsp:spPr>
        <a:xfrm>
          <a:off x="1885050" y="3025312"/>
          <a:ext cx="6310820" cy="664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Two stage- 02</a:t>
          </a:r>
          <a:endParaRPr lang="en-US" sz="2800" kern="1200"/>
        </a:p>
      </dsp:txBody>
      <dsp:txXfrm>
        <a:off x="1904501" y="3044763"/>
        <a:ext cx="5368995" cy="625190"/>
      </dsp:txXfrm>
    </dsp:sp>
    <dsp:sp modelId="{5C7AE42C-97A4-4D1A-858C-89344A9F9C19}">
      <dsp:nvSpPr>
        <dsp:cNvPr id="0" name=""/>
        <dsp:cNvSpPr/>
      </dsp:nvSpPr>
      <dsp:spPr>
        <a:xfrm>
          <a:off x="5879160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976283" y="485156"/>
        <a:ext cx="237414" cy="324824"/>
      </dsp:txXfrm>
    </dsp:sp>
    <dsp:sp modelId="{7FA34CAB-7B48-4042-96BC-6FD9EF4D380F}">
      <dsp:nvSpPr>
        <dsp:cNvPr id="0" name=""/>
        <dsp:cNvSpPr/>
      </dsp:nvSpPr>
      <dsp:spPr>
        <a:xfrm>
          <a:off x="6350422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447545" y="1241484"/>
        <a:ext cx="237414" cy="324824"/>
      </dsp:txXfrm>
    </dsp:sp>
    <dsp:sp modelId="{96A99B8D-83CA-43F9-819A-4FF18849CF42}">
      <dsp:nvSpPr>
        <dsp:cNvPr id="0" name=""/>
        <dsp:cNvSpPr/>
      </dsp:nvSpPr>
      <dsp:spPr>
        <a:xfrm>
          <a:off x="6821685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918808" y="1986744"/>
        <a:ext cx="237414" cy="324824"/>
      </dsp:txXfrm>
    </dsp:sp>
    <dsp:sp modelId="{6AB40BEF-8EDE-460D-BED1-C89C29A4CB9C}">
      <dsp:nvSpPr>
        <dsp:cNvPr id="0" name=""/>
        <dsp:cNvSpPr/>
      </dsp:nvSpPr>
      <dsp:spPr>
        <a:xfrm>
          <a:off x="729294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390071" y="2750451"/>
        <a:ext cx="237414" cy="324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6B528-BDFF-4C56-8A05-77B23F6CE0E5}">
      <dsp:nvSpPr>
        <dsp:cNvPr id="0" name=""/>
        <dsp:cNvSpPr/>
      </dsp:nvSpPr>
      <dsp:spPr>
        <a:xfrm>
          <a:off x="0" y="1316209"/>
          <a:ext cx="5000124" cy="13747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Limb reduction surgery improves the quality of life in all domains – Function,Activities,Symptoms,Mood</a:t>
          </a:r>
        </a:p>
      </dsp:txBody>
      <dsp:txXfrm>
        <a:off x="67110" y="1383319"/>
        <a:ext cx="4865904" cy="1240530"/>
      </dsp:txXfrm>
    </dsp:sp>
    <dsp:sp modelId="{E11F6727-C420-4D88-A6C7-1082085CD6C6}">
      <dsp:nvSpPr>
        <dsp:cNvPr id="0" name=""/>
        <dsp:cNvSpPr/>
      </dsp:nvSpPr>
      <dsp:spPr>
        <a:xfrm>
          <a:off x="0" y="2762960"/>
          <a:ext cx="5000124" cy="137475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Improves overall</a:t>
          </a:r>
          <a:r>
            <a:rPr lang="en-GB" sz="2500" kern="1200"/>
            <a:t> QoL</a:t>
          </a:r>
          <a:endParaRPr lang="en-US" sz="2500" kern="1200"/>
        </a:p>
      </dsp:txBody>
      <dsp:txXfrm>
        <a:off x="67110" y="2830070"/>
        <a:ext cx="4865904" cy="1240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A7D48-BAAA-4E92-92F4-DBD748B647E9}">
      <dsp:nvSpPr>
        <dsp:cNvPr id="0" name=""/>
        <dsp:cNvSpPr/>
      </dsp:nvSpPr>
      <dsp:spPr>
        <a:xfrm>
          <a:off x="0" y="519136"/>
          <a:ext cx="5000124" cy="10628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Surgery improves overall QoL in advanced disease</a:t>
          </a:r>
        </a:p>
      </dsp:txBody>
      <dsp:txXfrm>
        <a:off x="51885" y="571021"/>
        <a:ext cx="4896354" cy="959101"/>
      </dsp:txXfrm>
    </dsp:sp>
    <dsp:sp modelId="{E5200E70-E7E2-4EF4-B9A0-2FD34E57B39A}">
      <dsp:nvSpPr>
        <dsp:cNvPr id="0" name=""/>
        <dsp:cNvSpPr/>
      </dsp:nvSpPr>
      <dsp:spPr>
        <a:xfrm>
          <a:off x="0" y="1636728"/>
          <a:ext cx="5000124" cy="1062871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Integrated rehabilitation services after surgical intervention would further improve the quality of life</a:t>
          </a:r>
        </a:p>
      </dsp:txBody>
      <dsp:txXfrm>
        <a:off x="51885" y="1688613"/>
        <a:ext cx="4896354" cy="959101"/>
      </dsp:txXfrm>
    </dsp:sp>
    <dsp:sp modelId="{F5CBF2EF-716F-4263-83ED-4CE3CC75EEFF}">
      <dsp:nvSpPr>
        <dsp:cNvPr id="0" name=""/>
        <dsp:cNvSpPr/>
      </dsp:nvSpPr>
      <dsp:spPr>
        <a:xfrm>
          <a:off x="0" y="2754320"/>
          <a:ext cx="5000124" cy="1062871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It’s not a common treatment strategy in Srilanka for significant lymphoedema due to lack of resource personnel and potential complications</a:t>
          </a:r>
        </a:p>
      </dsp:txBody>
      <dsp:txXfrm>
        <a:off x="51885" y="2806205"/>
        <a:ext cx="4896354" cy="959101"/>
      </dsp:txXfrm>
    </dsp:sp>
    <dsp:sp modelId="{9CABD36F-6ACC-46D5-9FBA-C29144F4C782}">
      <dsp:nvSpPr>
        <dsp:cNvPr id="0" name=""/>
        <dsp:cNvSpPr/>
      </dsp:nvSpPr>
      <dsp:spPr>
        <a:xfrm>
          <a:off x="0" y="3871911"/>
          <a:ext cx="5000124" cy="106287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large scale study is warranted to have a descriptive statistical analysis</a:t>
          </a:r>
        </a:p>
      </dsp:txBody>
      <dsp:txXfrm>
        <a:off x="51885" y="3923796"/>
        <a:ext cx="4896354" cy="95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1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93338"/>
            <a:ext cx="6858000" cy="32745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800"/>
              <a:t>Limb Reduction Surgery for Advanced Lower Limb Lymphoedema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14052"/>
            <a:ext cx="6858000" cy="6519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1</a:t>
            </a:r>
            <a:r>
              <a:rPr lang="en-US" sz="1800" baseline="30000"/>
              <a:t>st</a:t>
            </a:r>
            <a:r>
              <a:rPr lang="en-US" sz="1800"/>
              <a:t> - Quality of Life Outcomes from Sri Lanka</a:t>
            </a:r>
          </a:p>
          <a:p>
            <a:pPr>
              <a:lnSpc>
                <a:spcPct val="90000"/>
              </a:lnSpc>
            </a:pPr>
            <a:r>
              <a:rPr lang="en-US" sz="1800"/>
              <a:t>PL Wasula , T Gooneratne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56C99-7185-4A8B-2F93-83166F6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endParaRPr lang="en-GB" sz="3500">
              <a:solidFill>
                <a:srgbClr val="FFFFFF"/>
              </a:solidFill>
            </a:endParaRPr>
          </a:p>
        </p:txBody>
      </p:sp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57A15D18-ACB8-8A74-7E23-207AA54EE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194386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5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9A0E-0EA1-0FE3-CD48-B97F49C5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ea typeface="Calibri"/>
                <a:cs typeface="Calibri"/>
              </a:rPr>
              <a:t>Post-op complications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57C0-3743-6614-076E-E5DDBA92E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6FCE21-446D-2260-EDBF-FF008DC29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89733"/>
              </p:ext>
            </p:extLst>
          </p:nvPr>
        </p:nvGraphicFramePr>
        <p:xfrm>
          <a:off x="1513437" y="2038844"/>
          <a:ext cx="6853701" cy="375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567">
                  <a:extLst>
                    <a:ext uri="{9D8B030D-6E8A-4147-A177-3AD203B41FA5}">
                      <a16:colId xmlns:a16="http://schemas.microsoft.com/office/drawing/2014/main" val="1342800461"/>
                    </a:ext>
                  </a:extLst>
                </a:gridCol>
                <a:gridCol w="2284567">
                  <a:extLst>
                    <a:ext uri="{9D8B030D-6E8A-4147-A177-3AD203B41FA5}">
                      <a16:colId xmlns:a16="http://schemas.microsoft.com/office/drawing/2014/main" val="3644312702"/>
                    </a:ext>
                  </a:extLst>
                </a:gridCol>
                <a:gridCol w="2284567">
                  <a:extLst>
                    <a:ext uri="{9D8B030D-6E8A-4147-A177-3AD203B41FA5}">
                      <a16:colId xmlns:a16="http://schemas.microsoft.com/office/drawing/2014/main" val="1580098570"/>
                    </a:ext>
                  </a:extLst>
                </a:gridCol>
              </a:tblGrid>
              <a:tr h="964477">
                <a:tc>
                  <a:txBody>
                    <a:bodyPr/>
                    <a:lstStyle/>
                    <a:p>
                      <a:r>
                        <a:rPr lang="en-GB"/>
                        <a:t>Complication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Number</a:t>
                      </a:r>
                    </a:p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Percentage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94443"/>
                  </a:ext>
                </a:extLst>
              </a:tr>
              <a:tr h="608362">
                <a:tc>
                  <a:txBody>
                    <a:bodyPr/>
                    <a:lstStyle/>
                    <a:p>
                      <a:r>
                        <a:rPr lang="en-GB"/>
                        <a:t>Wound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08243"/>
                  </a:ext>
                </a:extLst>
              </a:tr>
              <a:tr h="608362">
                <a:tc>
                  <a:txBody>
                    <a:bodyPr/>
                    <a:lstStyle/>
                    <a:p>
                      <a:r>
                        <a:rPr lang="en-GB" err="1"/>
                        <a:t>lymphorhoea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254753"/>
                  </a:ext>
                </a:extLst>
              </a:tr>
              <a:tr h="964477">
                <a:tc>
                  <a:txBody>
                    <a:bodyPr/>
                    <a:lstStyle/>
                    <a:p>
                      <a:r>
                        <a:rPr lang="en-GB"/>
                        <a:t>Bleeding</a:t>
                      </a:r>
                    </a:p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00660"/>
                  </a:ext>
                </a:extLst>
              </a:tr>
              <a:tr h="608362">
                <a:tc>
                  <a:txBody>
                    <a:bodyPr/>
                    <a:lstStyle/>
                    <a:p>
                      <a:r>
                        <a:rPr lang="en-GB"/>
                        <a:t>Skin </a:t>
                      </a:r>
                      <a:r>
                        <a:rPr lang="en-GB" err="1"/>
                        <a:t>gfaft</a:t>
                      </a:r>
                      <a:r>
                        <a:rPr lang="en-GB"/>
                        <a:t>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120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93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2F64F5-BCFF-63D0-217E-163E40314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10191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81DADC-DC4E-543B-D86F-80DC1DEFB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314280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Keeley V. LYMQOL Tool Development</a:t>
            </a:r>
          </a:p>
          <a:p>
            <a:r>
              <a:t>2. ESVS Guidelines on Lymphedema</a:t>
            </a:r>
          </a:p>
          <a:p>
            <a:r>
              <a:t>3. Rockson SG. Lymphedema management</a:t>
            </a:r>
          </a:p>
          <a:p>
            <a:r>
              <a:t>4. International Society of Lymphology Consensus Document 2020</a:t>
            </a:r>
          </a:p>
          <a:p>
            <a:r>
              <a:t>5. Recent surgical outcomes literature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200">
                <a:solidFill>
                  <a:srgbClr val="FFFFFF"/>
                </a:solidFill>
              </a:rPr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4F295B-0A9D-EC98-D1C2-E1D2CB5F5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74827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Aim of the study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E8BC84-E31D-E9EB-BCA2-91985EFFE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601510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GB" sz="4500"/>
              <a:t>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AF8565-CF69-7CD2-A923-8AADF38AA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877961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Demography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2D05AF-AA7E-AB71-7B88-53F2B33B85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87644" y="3429000"/>
            <a:ext cx="7772400" cy="1470025"/>
          </a:xfrm>
        </p:spPr>
        <p:txBody>
          <a:bodyPr/>
          <a:lstStyle/>
          <a:p>
            <a:pPr algn="ctr" fontAlgn="auto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A084C-DA89-B1C7-5FFC-03BB412F4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12" y="68032"/>
            <a:ext cx="2304017" cy="3264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4ABE0-102A-53FA-B799-D772D8B2C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82" y="127000"/>
            <a:ext cx="2448444" cy="3264592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D9A3F13-58B2-6722-ED98-71ABBA8BE20E}"/>
              </a:ext>
            </a:extLst>
          </p:cNvPr>
          <p:cNvSpPr/>
          <p:nvPr/>
        </p:nvSpPr>
        <p:spPr>
          <a:xfrm>
            <a:off x="2700227" y="1215696"/>
            <a:ext cx="1461291" cy="51921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0BA7D-8C5B-4AAD-E326-2C80C8361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8" y="3830808"/>
            <a:ext cx="3026303" cy="22697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8E1323-4251-E727-4709-595634CC5955}"/>
              </a:ext>
            </a:extLst>
          </p:cNvPr>
          <p:cNvSpPr/>
          <p:nvPr/>
        </p:nvSpPr>
        <p:spPr>
          <a:xfrm>
            <a:off x="259087" y="4936433"/>
            <a:ext cx="828220" cy="752583"/>
          </a:xfrm>
          <a:prstGeom prst="roundRect">
            <a:avLst>
              <a:gd name="adj" fmla="val 0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1264D1-4A52-D262-9F07-7BE6FF1E6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947" y="3740147"/>
            <a:ext cx="1882880" cy="25105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837F2A-8D36-9BF7-337F-2B83369F1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475" y="3604066"/>
            <a:ext cx="1942438" cy="2589917"/>
          </a:xfrm>
          <a:prstGeom prst="rect">
            <a:avLst/>
          </a:prstGeom>
        </p:spPr>
      </p:pic>
      <p:sp>
        <p:nvSpPr>
          <p:cNvPr id="27" name="Subtitle 14">
            <a:extLst>
              <a:ext uri="{FF2B5EF4-FFF2-40B4-BE49-F238E27FC236}">
                <a16:creationId xmlns:a16="http://schemas.microsoft.com/office/drawing/2014/main" id="{BE11003D-AB7E-B323-02AE-F9F66FBF660C}"/>
              </a:ext>
            </a:extLst>
          </p:cNvPr>
          <p:cNvSpPr>
            <a:spLocks noGrp="1"/>
          </p:cNvSpPr>
          <p:nvPr/>
        </p:nvSpPr>
        <p:spPr>
          <a:xfrm flipV="1">
            <a:off x="5496152" y="4767033"/>
            <a:ext cx="1250723" cy="449037"/>
          </a:xfrm>
          <a:prstGeom prst="homePlate">
            <a:avLst>
              <a:gd name="adj" fmla="val 519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spcBef>
                <a:spcPct val="20000"/>
              </a:spcBef>
              <a:buFont typeface="Arial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LK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95030" y="2767106"/>
            <a:ext cx="2160621" cy="3071906"/>
          </a:xfrm>
        </p:spPr>
        <p:txBody>
          <a:bodyPr anchor="t">
            <a:normAutofit/>
          </a:bodyPr>
          <a:lstStyle/>
          <a:p>
            <a:pPr algn="l" fontAlgn="auto"/>
            <a:endParaRPr lang="zh-CN" altLang="en-US" sz="3500">
              <a:solidFill>
                <a:srgbClr val="FFFF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95031" y="806824"/>
            <a:ext cx="2189804" cy="1494117"/>
          </a:xfrm>
        </p:spPr>
        <p:txBody>
          <a:bodyPr anchor="b">
            <a:normAutofit/>
          </a:bodyPr>
          <a:lstStyle/>
          <a:p>
            <a:pPr algn="l"/>
            <a:r>
              <a:rPr lang="zh-CN" altLang="en-US" sz="1700">
                <a:solidFill>
                  <a:srgbClr val="FFFFFF"/>
                </a:solidFill>
                <a:ea typeface="宋体"/>
                <a:cs typeface="Calibri"/>
              </a:rPr>
              <a:t>LYMQOL </a:t>
            </a:r>
            <a:r>
              <a:rPr lang="zh-CN" altLang="en-US" sz="1700" dirty="0">
                <a:solidFill>
                  <a:srgbClr val="FFFFFF"/>
                </a:solidFill>
                <a:ea typeface="宋体"/>
                <a:cs typeface="Calibri"/>
              </a:rPr>
              <a:t>QUESTIONARE</a:t>
            </a:r>
            <a:endParaRPr lang="zh-CN" altLang="en-US" sz="17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8342D-B242-F50B-33AD-A7363B24A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132" y="467208"/>
            <a:ext cx="4442688" cy="59235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Results – LYMQOL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83696"/>
              </p:ext>
            </p:extLst>
          </p:nvPr>
        </p:nvGraphicFramePr>
        <p:xfrm>
          <a:off x="259004" y="1396374"/>
          <a:ext cx="8436318" cy="4544478"/>
        </p:xfrm>
        <a:graphic>
          <a:graphicData uri="http://schemas.openxmlformats.org/drawingml/2006/table">
            <a:tbl>
              <a:tblPr firstRow="1" bandRow="1"/>
              <a:tblGrid>
                <a:gridCol w="2812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7413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Category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Before Surgery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FFFF"/>
                          </a:solidFill>
                        </a:rPr>
                        <a:t>After Surgery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413">
                <a:tc>
                  <a:txBody>
                    <a:bodyPr/>
                    <a:lstStyle/>
                    <a:p>
                      <a:r>
                        <a:rPr lang="en-US" sz="1400"/>
                        <a:t>Function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D6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2.71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D6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1.42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D6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413">
                <a:tc>
                  <a:txBody>
                    <a:bodyPr/>
                    <a:lstStyle/>
                    <a:p>
                      <a:r>
                        <a:rPr lang="en-US" sz="1400"/>
                        <a:t>Appearance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2.21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1.10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413">
                <a:tc>
                  <a:txBody>
                    <a:bodyPr/>
                    <a:lstStyle/>
                    <a:p>
                      <a:r>
                        <a:rPr lang="en-US" sz="1400"/>
                        <a:t>Symptoms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D6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1.14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D6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0.677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D6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413">
                <a:tc>
                  <a:txBody>
                    <a:bodyPr/>
                    <a:lstStyle/>
                    <a:p>
                      <a:r>
                        <a:rPr lang="en-US" sz="1400"/>
                        <a:t>Mood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1.58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1.48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413">
                <a:tc>
                  <a:txBody>
                    <a:bodyPr/>
                    <a:lstStyle/>
                    <a:p>
                      <a:r>
                        <a:rPr lang="en-US" sz="1400"/>
                        <a:t>Overall QoL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D6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3.0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D6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7.0</a:t>
                      </a:r>
                    </a:p>
                  </a:txBody>
                  <a:tcPr>
                    <a:lnL w="12700" cap="flat" cmpd="sng">
                      <a:solidFill>
                        <a:srgbClr val="4472C4"/>
                      </a:solidFill>
                    </a:lnL>
                    <a:lnR w="12700" cap="flat" cmpd="sng">
                      <a:solidFill>
                        <a:srgbClr val="4472C4"/>
                      </a:solidFill>
                    </a:lnR>
                    <a:lnT w="12700" cap="flat" cmpd="sng">
                      <a:solidFill>
                        <a:srgbClr val="4472C4"/>
                      </a:solidFill>
                    </a:lnT>
                    <a:lnB w="12700" cap="flat" cmpd="sng">
                      <a:solidFill>
                        <a:srgbClr val="4472C4"/>
                      </a:solidFill>
                    </a:lnB>
                    <a:solidFill>
                      <a:srgbClr val="D6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B30A-4947-1D18-7C8A-6F328B79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K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6F800E-2D22-E150-AE4D-7ADE33A49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339" y="1419835"/>
            <a:ext cx="5793326" cy="3544774"/>
          </a:xfrm>
          <a:prstGeom prst="rect">
            <a:avLst/>
          </a:prstGeom>
        </p:spPr>
      </p:pic>
      <p:pic>
        <p:nvPicPr>
          <p:cNvPr id="3" name="Picture 2" descr="A graph showing the overall and overall ql&#10;&#10;AI-generated content may be incorrect.">
            <a:extLst>
              <a:ext uri="{FF2B5EF4-FFF2-40B4-BE49-F238E27FC236}">
                <a16:creationId xmlns:a16="http://schemas.microsoft.com/office/drawing/2014/main" id="{C453D893-2BA5-DC9F-5AFD-32E92D8D2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638" y="1417067"/>
            <a:ext cx="2779234" cy="35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20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preset22_1"/>
  <p:tag name="KSO_WM_SLIDE_INDEX" val="1"/>
  <p:tag name="KSO_WM_SLIDE_ITEM_CNT" val="2"/>
  <p:tag name="KSO_WM_SLIDE_LAYOUT" val="a_b"/>
  <p:tag name="KSO_WM_SLIDE_LAYOUT_CNT" val="1_1"/>
  <p:tag name="KSO_WM_SLIDE_TYPE" val="title"/>
  <p:tag name="KSO_WM_TAG_VERSION" val="1.0"/>
  <p:tag name="KSO_WM_TEMPLATE_CATEGORY" val="preset"/>
  <p:tag name="KSO_WM_TEMPLATE_INDEX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preset"/>
  <p:tag name="KSO_WM_TEMPLATE_INDEX" val="22"/>
  <p:tag name="KSO_WM_UNIT_CLEAR" val="1"/>
  <p:tag name="KSO_WM_UNIT_COMPATIBLE" val="0"/>
  <p:tag name="KSO_WM_UNIT_HIGHLIGHT" val="0"/>
  <p:tag name="KSO_WM_UNIT_ID" val="256*a*1"/>
  <p:tag name="KSO_WM_UNIT_INDEX" val="1"/>
  <p:tag name="KSO_WM_UNIT_ISCONTENTSTITLE" val="0"/>
  <p:tag name="KSO_WM_UNIT_LAYERLEVEL" val="1"/>
  <p:tag name="KSO_WM_UNIT_PRESET_TEXT" val=""/>
  <p:tag name="KSO_WM_UNIT_TYPE" val="a"/>
  <p:tag name="KSO_WM_UNIT_VALUE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preset22_1"/>
  <p:tag name="KSO_WM_SLIDE_INDEX" val="1"/>
  <p:tag name="KSO_WM_SLIDE_ITEM_CNT" val="2"/>
  <p:tag name="KSO_WM_SLIDE_LAYOUT" val="a_b"/>
  <p:tag name="KSO_WM_SLIDE_LAYOUT_CNT" val="1_1"/>
  <p:tag name="KSO_WM_SLIDE_TYPE" val="title"/>
  <p:tag name="KSO_WM_TAG_VERSION" val="1.0"/>
  <p:tag name="KSO_WM_TEMPLATE_CATEGORY" val="preset"/>
  <p:tag name="KSO_WM_TEMPLATE_INDEX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preset"/>
  <p:tag name="KSO_WM_TEMPLATE_INDEX" val="22"/>
  <p:tag name="KSO_WM_UNIT_CLEAR" val="1"/>
  <p:tag name="KSO_WM_UNIT_COMPATIBLE" val="0"/>
  <p:tag name="KSO_WM_UNIT_HIGHLIGHT" val="0"/>
  <p:tag name="KSO_WM_UNIT_ID" val="256*a*1"/>
  <p:tag name="KSO_WM_UNIT_INDEX" val="1"/>
  <p:tag name="KSO_WM_UNIT_ISCONTENTSTITLE" val="0"/>
  <p:tag name="KSO_WM_UNIT_LAYERLEVEL" val="1"/>
  <p:tag name="KSO_WM_UNIT_PRESET_TEXT" val=""/>
  <p:tag name="KSO_WM_UNIT_TYPE" val="a"/>
  <p:tag name="KSO_WM_UNIT_VALUE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preset"/>
  <p:tag name="KSO_WM_TEMPLATE_INDEX" val="22"/>
  <p:tag name="KSO_WM_UNIT_CLEAR" val="1"/>
  <p:tag name="KSO_WM_UNIT_COMPATIBLE" val="0"/>
  <p:tag name="KSO_WM_UNIT_HIGHLIGHT" val="0"/>
  <p:tag name="KSO_WM_UNIT_ID" val="256*b*1"/>
  <p:tag name="KSO_WM_UNIT_INDEX" val="1"/>
  <p:tag name="KSO_WM_UNIT_ISCONTENTSTITLE" val="0"/>
  <p:tag name="KSO_WM_UNIT_LAYERLEVEL" val="1"/>
  <p:tag name="KSO_WM_UNIT_PRESET_TEXT" val=""/>
  <p:tag name="KSO_WM_UNIT_TYPE" val="b"/>
  <p:tag name="KSO_WM_UNIT_VALUE" val="1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Limb Reduction Surgery for Advanced Lower Limb Lymphoedema</vt:lpstr>
      <vt:lpstr>Introduction</vt:lpstr>
      <vt:lpstr>Aim of the study</vt:lpstr>
      <vt:lpstr>Methods</vt:lpstr>
      <vt:lpstr>Demography</vt:lpstr>
      <vt:lpstr>PowerPoint Presentation</vt:lpstr>
      <vt:lpstr>PowerPoint Presentation</vt:lpstr>
      <vt:lpstr>Results – LYMQOL Scores</vt:lpstr>
      <vt:lpstr>PowerPoint Presentation</vt:lpstr>
      <vt:lpstr>PowerPoint Presentation</vt:lpstr>
      <vt:lpstr>Post-op complications</vt:lpstr>
      <vt:lpstr>Conclusion</vt:lpstr>
      <vt:lpstr>Discussion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Limb Reduction Surgery for Advanced Lower Limb Lymphedema</dc:title>
  <dc:creator/>
  <dc:description>generated using python-pptx</dc:description>
  <cp:revision>61</cp:revision>
  <dcterms:created xsi:type="dcterms:W3CDTF">1900-01-01T00:00:00Z</dcterms:created>
  <dcterms:modified xsi:type="dcterms:W3CDTF">2026-05-17T17:54:28Z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4F6698F7A9393E288C80F069C74178D8_32</vt:lpwstr>
  </property>
  <property fmtid="{D5CDD505-2E9C-101B-9397-08002B2CF9AE}" pid="3" name="KSOProductBuildVer">
    <vt:lpwstr>3081-26.3.1</vt:lpwstr>
  </property>
</Properties>
</file>