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52" d="100"/>
          <a:sy n="52" d="100"/>
        </p:scale>
        <p:origin x="1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C22826-A93D-F5D2-BDE1-9BE8EBB39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991E68-3AE0-C124-C1EA-32318AA2A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1638300"/>
            <a:ext cx="18059400" cy="1015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22D2F0-A0D4-7885-A61D-E55358470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61244-0B4F-89A1-883B-9C4C25DD8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9" y="1714500"/>
            <a:ext cx="14901333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448D0B-1FA3-4603-13C0-FEE051668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0358D-DAF4-6FEA-8C9F-B1B55910DD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38300"/>
            <a:ext cx="15163800" cy="852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23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5F9D1-E86C-7D7B-ACDC-8481DAE58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B3FB1-E810-9634-D456-119A82432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4501"/>
            <a:ext cx="14630397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0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F9DA6-6D60-5052-9CC2-10F2EDBF7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247900"/>
            <a:ext cx="14935200" cy="84010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8AEB8D-D331-8E21-E61A-5751F5479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578D45-FF57-2A35-4722-15B1AA716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790700"/>
            <a:ext cx="14554200" cy="818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76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14C3EC-157A-E974-A28A-1DD3773B7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523221-4498-B297-96FC-F78B7DE27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90700"/>
            <a:ext cx="14859000" cy="8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1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5DA46-06FC-66A7-926B-F769B8371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30B455-70EB-6D94-D852-01FD64F3CA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14500"/>
            <a:ext cx="14842067" cy="834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2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EC81F9-C7FE-0654-544B-BA2BB0AA45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D69D33-1616-73BE-37E6-9FB14D706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89918"/>
            <a:ext cx="15053734" cy="8467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3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E157FB-D239-73AD-32AF-FAA374F7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E752B6-C0E5-5755-BBA8-8F72CDF82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638300"/>
            <a:ext cx="14994467" cy="843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016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ACF75B-A54C-CF90-9C57-0E9BEED3C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C02AA8-08AE-4935-B6F2-35EEC888C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14500"/>
            <a:ext cx="14630398" cy="822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7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282E2E8-8269-18B9-AD06-BD7693DB9B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823CC-2825-879F-940D-A8CAE744B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37" y="1714500"/>
            <a:ext cx="14901331" cy="838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78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Custom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Acer</cp:lastModifiedBy>
  <cp:revision>5</cp:revision>
  <dcterms:created xsi:type="dcterms:W3CDTF">2006-08-16T00:00:00Z</dcterms:created>
  <dcterms:modified xsi:type="dcterms:W3CDTF">2026-05-15T16:18:49Z</dcterms:modified>
  <dc:identifier>DAHGDBV40MY</dc:identifier>
</cp:coreProperties>
</file>